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7F0-95DC-410B-851C-1D3B652CF846}" type="datetimeFigureOut">
              <a:rPr lang="en-IE" smtClean="0"/>
              <a:t>28/03/2013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B2C1-5824-4659-BB61-D396CC114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570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7F0-95DC-410B-851C-1D3B652CF846}" type="datetimeFigureOut">
              <a:rPr lang="en-IE" smtClean="0"/>
              <a:t>28/03/2013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B2C1-5824-4659-BB61-D396CC114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867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7F0-95DC-410B-851C-1D3B652CF846}" type="datetimeFigureOut">
              <a:rPr lang="en-IE" smtClean="0"/>
              <a:t>28/03/2013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B2C1-5824-4659-BB61-D396CC114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522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7F0-95DC-410B-851C-1D3B652CF846}" type="datetimeFigureOut">
              <a:rPr lang="en-IE" smtClean="0"/>
              <a:t>28/03/2013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B2C1-5824-4659-BB61-D396CC114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61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7F0-95DC-410B-851C-1D3B652CF846}" type="datetimeFigureOut">
              <a:rPr lang="en-IE" smtClean="0"/>
              <a:t>28/03/2013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B2C1-5824-4659-BB61-D396CC114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670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7F0-95DC-410B-851C-1D3B652CF846}" type="datetimeFigureOut">
              <a:rPr lang="en-IE" smtClean="0"/>
              <a:t>28/03/2013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B2C1-5824-4659-BB61-D396CC114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622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7F0-95DC-410B-851C-1D3B652CF846}" type="datetimeFigureOut">
              <a:rPr lang="en-IE" smtClean="0"/>
              <a:t>28/03/2013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B2C1-5824-4659-BB61-D396CC114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853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7F0-95DC-410B-851C-1D3B652CF846}" type="datetimeFigureOut">
              <a:rPr lang="en-IE" smtClean="0"/>
              <a:t>28/03/2013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B2C1-5824-4659-BB61-D396CC114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341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7F0-95DC-410B-851C-1D3B652CF846}" type="datetimeFigureOut">
              <a:rPr lang="en-IE" smtClean="0"/>
              <a:t>28/03/2013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B2C1-5824-4659-BB61-D396CC114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775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7F0-95DC-410B-851C-1D3B652CF846}" type="datetimeFigureOut">
              <a:rPr lang="en-IE" smtClean="0"/>
              <a:t>28/03/2013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B2C1-5824-4659-BB61-D396CC114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690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07F0-95DC-410B-851C-1D3B652CF846}" type="datetimeFigureOut">
              <a:rPr lang="en-IE" smtClean="0"/>
              <a:t>28/03/2013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8B2C1-5824-4659-BB61-D396CC114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103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707F0-95DC-410B-851C-1D3B652CF846}" type="datetimeFigureOut">
              <a:rPr lang="en-IE" smtClean="0"/>
              <a:t>28/03/2013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8B2C1-5824-4659-BB61-D396CC114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815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IE" dirty="0" err="1" smtClean="0"/>
              <a:t>Cuntais</a:t>
            </a:r>
            <a:r>
              <a:rPr lang="en-IE" dirty="0" smtClean="0"/>
              <a:t> </a:t>
            </a:r>
            <a:r>
              <a:rPr lang="en-IE" dirty="0" err="1" smtClean="0"/>
              <a:t>Fionraí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090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E" sz="3200" dirty="0" err="1" smtClean="0"/>
              <a:t>Cuntais</a:t>
            </a:r>
            <a:r>
              <a:rPr lang="en-IE" sz="3200" dirty="0" smtClean="0"/>
              <a:t> </a:t>
            </a:r>
            <a:r>
              <a:rPr lang="en-IE" sz="3200" dirty="0" err="1" smtClean="0"/>
              <a:t>Fionraí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r>
              <a:rPr lang="en-IE" sz="2800" b="1" dirty="0" err="1" smtClean="0"/>
              <a:t>Comhardú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Trialach</a:t>
            </a:r>
            <a:r>
              <a:rPr lang="en-IE" sz="2800" b="1" dirty="0" smtClean="0"/>
              <a:t> = </a:t>
            </a:r>
            <a:r>
              <a:rPr lang="en-IE" sz="2800" dirty="0" err="1" smtClean="0"/>
              <a:t>liosta</a:t>
            </a:r>
            <a:r>
              <a:rPr lang="en-IE" sz="2800" dirty="0" smtClean="0"/>
              <a:t> de </a:t>
            </a:r>
            <a:r>
              <a:rPr lang="en-IE" sz="2800" dirty="0" err="1" smtClean="0"/>
              <a:t>na</a:t>
            </a:r>
            <a:r>
              <a:rPr lang="en-IE" sz="2800" dirty="0" smtClean="0"/>
              <a:t> h-</a:t>
            </a:r>
            <a:r>
              <a:rPr lang="en-IE" sz="2800" dirty="0" err="1" smtClean="0"/>
              <a:t>Iarmhéideanna</a:t>
            </a:r>
            <a:r>
              <a:rPr lang="en-IE" sz="2800" dirty="0" smtClean="0"/>
              <a:t> ó </a:t>
            </a:r>
            <a:r>
              <a:rPr lang="en-IE" sz="2800" dirty="0" err="1" smtClean="0"/>
              <a:t>na</a:t>
            </a:r>
            <a:r>
              <a:rPr lang="en-IE" sz="2800" dirty="0" smtClean="0"/>
              <a:t> 3 </a:t>
            </a:r>
            <a:r>
              <a:rPr lang="en-IE" sz="2800" dirty="0" err="1" smtClean="0"/>
              <a:t>mhórleabhair</a:t>
            </a:r>
            <a:r>
              <a:rPr lang="en-IE" sz="2800" dirty="0" smtClean="0"/>
              <a:t> </a:t>
            </a:r>
            <a:r>
              <a:rPr lang="en-IE" sz="2800" dirty="0" err="1" smtClean="0"/>
              <a:t>ar</a:t>
            </a:r>
            <a:r>
              <a:rPr lang="en-IE" sz="2800" dirty="0" smtClean="0"/>
              <a:t> </a:t>
            </a:r>
            <a:r>
              <a:rPr lang="en-IE" sz="2800" dirty="0" err="1" smtClean="0"/>
              <a:t>lá</a:t>
            </a:r>
            <a:r>
              <a:rPr lang="en-IE" sz="2800" dirty="0" smtClean="0"/>
              <a:t> </a:t>
            </a:r>
            <a:r>
              <a:rPr lang="en-IE" sz="2800" dirty="0" err="1" smtClean="0"/>
              <a:t>faoi</a:t>
            </a:r>
            <a:r>
              <a:rPr lang="en-IE" sz="2800" dirty="0" smtClean="0"/>
              <a:t> </a:t>
            </a:r>
            <a:r>
              <a:rPr lang="en-IE" sz="2800" dirty="0" err="1" smtClean="0"/>
              <a:t>leith</a:t>
            </a:r>
            <a:endParaRPr lang="en-IE" sz="2800" dirty="0" smtClean="0"/>
          </a:p>
          <a:p>
            <a:endParaRPr lang="en-IE" sz="2800" b="1" dirty="0"/>
          </a:p>
          <a:p>
            <a:r>
              <a:rPr lang="en-IE" sz="2800" dirty="0" smtClean="0"/>
              <a:t>Is </a:t>
            </a:r>
            <a:r>
              <a:rPr lang="en-IE" sz="2800" dirty="0" err="1" smtClean="0"/>
              <a:t>cóir</a:t>
            </a:r>
            <a:r>
              <a:rPr lang="en-IE" sz="2800" dirty="0" smtClean="0"/>
              <a:t>   </a:t>
            </a:r>
            <a:r>
              <a:rPr lang="en-IE" sz="2800" b="1" dirty="0" err="1" smtClean="0"/>
              <a:t>Colún</a:t>
            </a:r>
            <a:r>
              <a:rPr lang="en-IE" sz="2800" b="1" dirty="0" smtClean="0"/>
              <a:t> DOCHAR   ===  </a:t>
            </a:r>
            <a:r>
              <a:rPr lang="en-IE" sz="2800" b="1" dirty="0" err="1" smtClean="0"/>
              <a:t>Colún</a:t>
            </a:r>
            <a:r>
              <a:rPr lang="en-IE" sz="2800" b="1" dirty="0" smtClean="0"/>
              <a:t> SOCHAR</a:t>
            </a:r>
          </a:p>
          <a:p>
            <a:endParaRPr lang="en-IE" sz="2800" b="1" dirty="0"/>
          </a:p>
          <a:p>
            <a:r>
              <a:rPr lang="en-IE" sz="2800" b="1" dirty="0" err="1" smtClean="0"/>
              <a:t>Cúiseanna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nach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mbíonn</a:t>
            </a:r>
            <a:r>
              <a:rPr lang="en-IE" sz="2800" b="1" dirty="0" smtClean="0"/>
              <a:t> an </a:t>
            </a:r>
            <a:r>
              <a:rPr lang="en-IE" sz="2800" b="1" dirty="0" err="1" smtClean="0"/>
              <a:t>dá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cholún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cothrom</a:t>
            </a:r>
            <a:r>
              <a:rPr lang="en-IE" sz="2800" b="1" dirty="0" smtClean="0"/>
              <a:t>:</a:t>
            </a:r>
          </a:p>
          <a:p>
            <a:pPr lvl="1"/>
            <a:r>
              <a:rPr lang="en-IE" sz="2400" i="1" dirty="0" err="1" smtClean="0"/>
              <a:t>Botúin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iontrálaithe</a:t>
            </a:r>
            <a:r>
              <a:rPr lang="en-IE" sz="2400" i="1" dirty="0" smtClean="0"/>
              <a:t> a </a:t>
            </a:r>
            <a:r>
              <a:rPr lang="en-IE" sz="2400" i="1" dirty="0" err="1" smtClean="0"/>
              <a:t>bhreacadh</a:t>
            </a:r>
            <a:endParaRPr lang="en-IE" sz="2400" i="1" dirty="0"/>
          </a:p>
          <a:p>
            <a:pPr marL="457200" lvl="1" indent="0">
              <a:buNone/>
            </a:pPr>
            <a:endParaRPr lang="en-IE" sz="2400" i="1" dirty="0" smtClean="0"/>
          </a:p>
          <a:p>
            <a:pPr lvl="2"/>
            <a:r>
              <a:rPr lang="en-IE" sz="2000" dirty="0" smtClean="0"/>
              <a:t>Ag </a:t>
            </a:r>
            <a:r>
              <a:rPr lang="en-IE" sz="2000" dirty="0" err="1" smtClean="0"/>
              <a:t>breacadh</a:t>
            </a:r>
            <a:r>
              <a:rPr lang="en-IE" sz="2000" dirty="0" smtClean="0"/>
              <a:t> </a:t>
            </a:r>
            <a:r>
              <a:rPr lang="en-IE" sz="2000" dirty="0" err="1" smtClean="0"/>
              <a:t>taobh</a:t>
            </a:r>
            <a:r>
              <a:rPr lang="en-IE" sz="2000" dirty="0" smtClean="0"/>
              <a:t> </a:t>
            </a:r>
            <a:r>
              <a:rPr lang="en-IE" sz="2000" dirty="0" err="1" smtClean="0"/>
              <a:t>amháin</a:t>
            </a:r>
            <a:r>
              <a:rPr lang="en-IE" sz="2000" dirty="0" smtClean="0"/>
              <a:t> den </a:t>
            </a:r>
            <a:r>
              <a:rPr lang="en-IE" sz="2000" dirty="0" err="1" smtClean="0"/>
              <a:t>iontráil</a:t>
            </a:r>
            <a:r>
              <a:rPr lang="en-IE" sz="2000" dirty="0" smtClean="0"/>
              <a:t> </a:t>
            </a:r>
            <a:r>
              <a:rPr lang="en-IE" sz="2000" dirty="0" err="1" smtClean="0"/>
              <a:t>dúbailte</a:t>
            </a:r>
            <a:endParaRPr lang="en-IE" sz="2000" dirty="0" smtClean="0"/>
          </a:p>
          <a:p>
            <a:pPr lvl="2"/>
            <a:r>
              <a:rPr lang="en-IE" sz="2000" dirty="0" smtClean="0"/>
              <a:t>Ag </a:t>
            </a:r>
            <a:r>
              <a:rPr lang="en-IE" sz="2000" dirty="0" err="1" smtClean="0"/>
              <a:t>breacadh</a:t>
            </a:r>
            <a:r>
              <a:rPr lang="en-IE" sz="2000" dirty="0" smtClean="0"/>
              <a:t> </a:t>
            </a:r>
            <a:r>
              <a:rPr lang="en-IE" sz="2000" dirty="0" err="1" smtClean="0"/>
              <a:t>iontráil</a:t>
            </a:r>
            <a:r>
              <a:rPr lang="en-IE" sz="2000" dirty="0" smtClean="0"/>
              <a:t> </a:t>
            </a:r>
            <a:r>
              <a:rPr lang="en-IE" sz="2000" dirty="0" err="1" smtClean="0"/>
              <a:t>ar</a:t>
            </a:r>
            <a:r>
              <a:rPr lang="en-IE" sz="2000" dirty="0" smtClean="0"/>
              <a:t> an </a:t>
            </a:r>
            <a:r>
              <a:rPr lang="en-IE" sz="2000" dirty="0" err="1" smtClean="0"/>
              <a:t>taobh</a:t>
            </a:r>
            <a:r>
              <a:rPr lang="en-IE" sz="2000" dirty="0" smtClean="0"/>
              <a:t> </a:t>
            </a:r>
            <a:r>
              <a:rPr lang="en-IE" sz="2000" dirty="0" err="1" smtClean="0"/>
              <a:t>céanna</a:t>
            </a:r>
            <a:r>
              <a:rPr lang="en-IE" sz="2000" dirty="0" smtClean="0"/>
              <a:t> FAOI DHÓ</a:t>
            </a:r>
          </a:p>
          <a:p>
            <a:pPr lvl="2"/>
            <a:r>
              <a:rPr lang="en-IE" sz="2000" dirty="0" smtClean="0"/>
              <a:t>Ag </a:t>
            </a:r>
            <a:r>
              <a:rPr lang="en-IE" sz="2000" dirty="0" err="1" smtClean="0"/>
              <a:t>breacadh</a:t>
            </a:r>
            <a:r>
              <a:rPr lang="en-IE" sz="2000" dirty="0" smtClean="0"/>
              <a:t> </a:t>
            </a:r>
            <a:r>
              <a:rPr lang="en-IE" sz="2000" dirty="0" err="1" smtClean="0"/>
              <a:t>suimeanna</a:t>
            </a:r>
            <a:r>
              <a:rPr lang="en-IE" sz="2000" dirty="0" smtClean="0"/>
              <a:t> </a:t>
            </a:r>
            <a:r>
              <a:rPr lang="en-IE" sz="2000" dirty="0" err="1" smtClean="0"/>
              <a:t>difriúla</a:t>
            </a:r>
            <a:r>
              <a:rPr lang="en-IE" sz="2000" dirty="0" smtClean="0"/>
              <a:t> </a:t>
            </a:r>
            <a:r>
              <a:rPr lang="en-IE" sz="2000" dirty="0" err="1" smtClean="0"/>
              <a:t>ar</a:t>
            </a:r>
            <a:r>
              <a:rPr lang="en-IE" sz="2000" dirty="0" smtClean="0"/>
              <a:t> </a:t>
            </a:r>
            <a:r>
              <a:rPr lang="en-IE" sz="2000" dirty="0" err="1" smtClean="0"/>
              <a:t>thaobh</a:t>
            </a:r>
            <a:r>
              <a:rPr lang="en-IE" sz="2000" dirty="0" smtClean="0"/>
              <a:t> an </a:t>
            </a:r>
            <a:r>
              <a:rPr lang="en-IE" sz="2000" dirty="0" err="1" smtClean="0"/>
              <a:t>Dochair</a:t>
            </a:r>
            <a:r>
              <a:rPr lang="en-IE" sz="2000" dirty="0" smtClean="0"/>
              <a:t> </a:t>
            </a:r>
            <a:r>
              <a:rPr lang="en-IE" sz="2000" dirty="0" err="1" smtClean="0"/>
              <a:t>agus</a:t>
            </a:r>
            <a:r>
              <a:rPr lang="en-IE" sz="2000" dirty="0" smtClean="0"/>
              <a:t> </a:t>
            </a:r>
            <a:r>
              <a:rPr lang="en-IE" sz="2000" dirty="0" err="1" smtClean="0"/>
              <a:t>ar</a:t>
            </a:r>
            <a:r>
              <a:rPr lang="en-IE" sz="2000" dirty="0" smtClean="0"/>
              <a:t> </a:t>
            </a:r>
            <a:r>
              <a:rPr lang="en-IE" sz="2000" dirty="0" err="1" smtClean="0"/>
              <a:t>thaobh</a:t>
            </a:r>
            <a:r>
              <a:rPr lang="en-IE" sz="2000" dirty="0" smtClean="0"/>
              <a:t> an </a:t>
            </a:r>
            <a:r>
              <a:rPr lang="en-IE" sz="2000" dirty="0" err="1" smtClean="0"/>
              <a:t>tSochair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15388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IE" sz="3200" b="1" dirty="0" err="1" smtClean="0"/>
              <a:t>Cúiseanna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nach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mbíonn</a:t>
            </a:r>
            <a:r>
              <a:rPr lang="en-IE" sz="3200" b="1" dirty="0" smtClean="0"/>
              <a:t> an </a:t>
            </a:r>
            <a:r>
              <a:rPr lang="en-IE" sz="3200" b="1" dirty="0" err="1" smtClean="0"/>
              <a:t>dá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cholún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cothrom</a:t>
            </a:r>
            <a:r>
              <a:rPr lang="en-IE" sz="3200" b="1" dirty="0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45435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IE" sz="2400" i="1" dirty="0" err="1" smtClean="0"/>
              <a:t>Botúin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Uimhríochta</a:t>
            </a:r>
            <a:endParaRPr lang="en-IE" sz="2400" i="1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IE" sz="2400" i="1" dirty="0"/>
          </a:p>
          <a:p>
            <a:pPr marL="742950" lvl="2" indent="-342900"/>
            <a:r>
              <a:rPr lang="en-IE" sz="2000" dirty="0" smtClean="0"/>
              <a:t>Ag </a:t>
            </a:r>
            <a:r>
              <a:rPr lang="en-IE" sz="2000" dirty="0" err="1" smtClean="0"/>
              <a:t>suimiú</a:t>
            </a:r>
            <a:r>
              <a:rPr lang="en-IE" sz="2000" dirty="0" smtClean="0"/>
              <a:t> </a:t>
            </a:r>
            <a:r>
              <a:rPr lang="en-IE" sz="2000" dirty="0" err="1" smtClean="0"/>
              <a:t>suas</a:t>
            </a:r>
            <a:r>
              <a:rPr lang="en-IE" sz="2000" dirty="0" smtClean="0"/>
              <a:t> </a:t>
            </a:r>
            <a:r>
              <a:rPr lang="en-IE" sz="2000" dirty="0" err="1" smtClean="0"/>
              <a:t>na</a:t>
            </a:r>
            <a:r>
              <a:rPr lang="en-IE" sz="2000" dirty="0" smtClean="0"/>
              <a:t> </a:t>
            </a:r>
            <a:r>
              <a:rPr lang="en-IE" sz="2000" dirty="0" err="1" smtClean="0"/>
              <a:t>leabhair</a:t>
            </a:r>
            <a:r>
              <a:rPr lang="en-IE" sz="2000" dirty="0" smtClean="0"/>
              <a:t> </a:t>
            </a:r>
            <a:r>
              <a:rPr lang="en-IE" sz="2000" dirty="0" err="1" smtClean="0"/>
              <a:t>lae</a:t>
            </a:r>
            <a:r>
              <a:rPr lang="en-IE" sz="2000" dirty="0" smtClean="0"/>
              <a:t> </a:t>
            </a:r>
            <a:r>
              <a:rPr lang="en-IE" sz="2000" dirty="0" err="1" smtClean="0"/>
              <a:t>mí-cheart</a:t>
            </a:r>
            <a:endParaRPr lang="en-IE" sz="2000" dirty="0" smtClean="0"/>
          </a:p>
          <a:p>
            <a:pPr marL="742950" lvl="2" indent="-342900"/>
            <a:r>
              <a:rPr lang="en-IE" sz="2000" dirty="0"/>
              <a:t>A</a:t>
            </a:r>
            <a:r>
              <a:rPr lang="en-IE" sz="2000" dirty="0" smtClean="0"/>
              <a:t>g </a:t>
            </a:r>
            <a:r>
              <a:rPr lang="en-IE" sz="2000" dirty="0" err="1" smtClean="0"/>
              <a:t>ríomhadh</a:t>
            </a:r>
            <a:r>
              <a:rPr lang="en-IE" sz="2000" dirty="0" smtClean="0"/>
              <a:t> </a:t>
            </a:r>
            <a:r>
              <a:rPr lang="en-IE" sz="2000" dirty="0" err="1" smtClean="0"/>
              <a:t>iarmhéideanna</a:t>
            </a:r>
            <a:r>
              <a:rPr lang="en-IE" sz="2000" dirty="0" smtClean="0"/>
              <a:t> </a:t>
            </a:r>
            <a:r>
              <a:rPr lang="en-IE" sz="2000" dirty="0" err="1" smtClean="0"/>
              <a:t>mí-cheart</a:t>
            </a:r>
            <a:r>
              <a:rPr lang="en-IE" sz="2000" dirty="0" smtClean="0"/>
              <a:t> </a:t>
            </a:r>
          </a:p>
          <a:p>
            <a:pPr marL="400050" lvl="2" indent="0">
              <a:buNone/>
            </a:pPr>
            <a:endParaRPr lang="en-IE" sz="2000" dirty="0" smtClean="0"/>
          </a:p>
          <a:p>
            <a:pPr marL="400050" lvl="2" indent="0">
              <a:buNone/>
            </a:pPr>
            <a:endParaRPr lang="en-IE" sz="20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IE" sz="2400" i="1" dirty="0" err="1"/>
              <a:t>Botúin</a:t>
            </a:r>
            <a:r>
              <a:rPr lang="en-IE" sz="2400" i="1" dirty="0"/>
              <a:t> </a:t>
            </a:r>
            <a:r>
              <a:rPr lang="en-IE" sz="2400" i="1" dirty="0" err="1" smtClean="0"/>
              <a:t>Comhardú</a:t>
            </a:r>
            <a:r>
              <a:rPr lang="en-IE" sz="2400" i="1" dirty="0" smtClean="0"/>
              <a:t> </a:t>
            </a:r>
            <a:r>
              <a:rPr lang="en-IE" sz="2400" i="1" dirty="0" err="1" smtClean="0"/>
              <a:t>Trialach</a:t>
            </a:r>
            <a:endParaRPr lang="en-IE" sz="2400" i="1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IE" sz="2400" i="1" dirty="0"/>
          </a:p>
          <a:p>
            <a:pPr marL="742950" lvl="2" indent="-342900"/>
            <a:r>
              <a:rPr lang="en-IE" sz="2000" dirty="0" err="1" smtClean="0"/>
              <a:t>Iarmhéid</a:t>
            </a:r>
            <a:r>
              <a:rPr lang="en-IE" sz="2000" dirty="0" smtClean="0"/>
              <a:t> </a:t>
            </a:r>
            <a:r>
              <a:rPr lang="en-IE" sz="2000" dirty="0" err="1" smtClean="0"/>
              <a:t>sa</a:t>
            </a:r>
            <a:r>
              <a:rPr lang="en-IE" sz="2000" dirty="0" smtClean="0"/>
              <a:t> </a:t>
            </a:r>
            <a:r>
              <a:rPr lang="en-IE" sz="2000" dirty="0" err="1" smtClean="0"/>
              <a:t>cholún</a:t>
            </a:r>
            <a:r>
              <a:rPr lang="en-IE" sz="2000" dirty="0" smtClean="0"/>
              <a:t> </a:t>
            </a:r>
            <a:r>
              <a:rPr lang="en-IE" sz="2000" dirty="0" err="1" smtClean="0"/>
              <a:t>mícheart</a:t>
            </a:r>
            <a:endParaRPr lang="en-IE" sz="2000" dirty="0" smtClean="0"/>
          </a:p>
          <a:p>
            <a:pPr marL="742950" lvl="2" indent="-342900"/>
            <a:r>
              <a:rPr lang="en-IE" sz="2000" dirty="0" err="1" smtClean="0"/>
              <a:t>Iarmhéid</a:t>
            </a:r>
            <a:r>
              <a:rPr lang="en-IE" sz="2000" dirty="0" smtClean="0"/>
              <a:t> </a:t>
            </a:r>
            <a:r>
              <a:rPr lang="en-IE" sz="2000" dirty="0" err="1" smtClean="0"/>
              <a:t>fágtha</a:t>
            </a:r>
            <a:r>
              <a:rPr lang="en-IE" sz="2000" dirty="0" smtClean="0"/>
              <a:t> </a:t>
            </a:r>
            <a:r>
              <a:rPr lang="en-IE" sz="2000" dirty="0" err="1" smtClean="0"/>
              <a:t>amach</a:t>
            </a:r>
            <a:endParaRPr lang="en-IE" sz="2000" dirty="0" smtClean="0"/>
          </a:p>
          <a:p>
            <a:pPr marL="742950" lvl="2" indent="-342900"/>
            <a:r>
              <a:rPr lang="en-IE" sz="2000" dirty="0" err="1" smtClean="0"/>
              <a:t>Iarmhéid</a:t>
            </a:r>
            <a:r>
              <a:rPr lang="en-IE" sz="2000" dirty="0" smtClean="0"/>
              <a:t> – </a:t>
            </a:r>
            <a:r>
              <a:rPr lang="en-IE" sz="2000" dirty="0" err="1" smtClean="0"/>
              <a:t>figiúir</a:t>
            </a:r>
            <a:r>
              <a:rPr lang="en-IE" sz="2000" dirty="0" smtClean="0"/>
              <a:t> </a:t>
            </a:r>
            <a:r>
              <a:rPr lang="en-IE" sz="2000" dirty="0" err="1" smtClean="0"/>
              <a:t>mí-cheart</a:t>
            </a:r>
            <a:endParaRPr lang="en-IE" sz="2000" dirty="0" smtClean="0"/>
          </a:p>
          <a:p>
            <a:pPr marL="742950" lvl="2" indent="-342900"/>
            <a:r>
              <a:rPr lang="en-IE" sz="2000" dirty="0" smtClean="0"/>
              <a:t>Ag </a:t>
            </a:r>
            <a:r>
              <a:rPr lang="en-IE" sz="2000" dirty="0" err="1" smtClean="0"/>
              <a:t>suimiú</a:t>
            </a:r>
            <a:r>
              <a:rPr lang="en-IE" sz="2000" dirty="0" smtClean="0"/>
              <a:t> </a:t>
            </a:r>
            <a:r>
              <a:rPr lang="en-IE" sz="2000" dirty="0" err="1" smtClean="0"/>
              <a:t>suas</a:t>
            </a:r>
            <a:r>
              <a:rPr lang="en-IE" sz="2000" dirty="0" smtClean="0"/>
              <a:t> </a:t>
            </a:r>
            <a:r>
              <a:rPr lang="en-IE" sz="2000" dirty="0" err="1" smtClean="0"/>
              <a:t>na</a:t>
            </a:r>
            <a:r>
              <a:rPr lang="en-IE" sz="2000" dirty="0" smtClean="0"/>
              <a:t> </a:t>
            </a:r>
            <a:r>
              <a:rPr lang="en-IE" sz="2000" dirty="0" err="1" smtClean="0"/>
              <a:t>colún</a:t>
            </a:r>
            <a:r>
              <a:rPr lang="en-IE" sz="2000" dirty="0" smtClean="0"/>
              <a:t> </a:t>
            </a:r>
            <a:r>
              <a:rPr lang="en-IE" sz="2000" dirty="0" err="1" smtClean="0"/>
              <a:t>mí-cheart</a:t>
            </a:r>
            <a:endParaRPr lang="en-IE" sz="2000" dirty="0"/>
          </a:p>
          <a:p>
            <a:pPr marL="342900" lvl="1" indent="-342900">
              <a:buFont typeface="Arial" pitchFamily="34" charset="0"/>
              <a:buChar char="•"/>
            </a:pPr>
            <a:endParaRPr lang="en-IE" sz="2400" i="1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IE" sz="2400" i="1" dirty="0"/>
          </a:p>
          <a:p>
            <a:pPr marL="342900" lvl="1" indent="-342900">
              <a:buFont typeface="Arial" pitchFamily="34" charset="0"/>
              <a:buChar char="•"/>
            </a:pPr>
            <a:endParaRPr lang="en-IE" sz="2400" i="1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IE" sz="2400" i="1" dirty="0"/>
          </a:p>
          <a:p>
            <a:pPr marL="0" lvl="1" indent="0">
              <a:buNone/>
            </a:pPr>
            <a:endParaRPr lang="en-IE" sz="1200" dirty="0" smtClean="0"/>
          </a:p>
          <a:p>
            <a:pPr marL="742950" lvl="2" indent="-342900"/>
            <a:endParaRPr lang="en-IE" sz="2000" i="1" dirty="0"/>
          </a:p>
          <a:p>
            <a:pPr marL="742950" lvl="2" indent="-342900"/>
            <a:endParaRPr lang="en-IE" sz="2000" i="1" dirty="0" smtClean="0"/>
          </a:p>
          <a:p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84268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IE" sz="3200" b="1" dirty="0" smtClean="0"/>
              <a:t>Cur </a:t>
            </a:r>
            <a:r>
              <a:rPr lang="en-IE" sz="3200" b="1" dirty="0" err="1" smtClean="0"/>
              <a:t>chuige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chun</a:t>
            </a:r>
            <a:r>
              <a:rPr lang="en-IE" sz="3200" b="1" dirty="0" smtClean="0"/>
              <a:t> an </a:t>
            </a:r>
            <a:r>
              <a:rPr lang="en-IE" sz="3200" b="1" dirty="0" err="1" smtClean="0"/>
              <a:t>cheist</a:t>
            </a:r>
            <a:r>
              <a:rPr lang="en-IE" sz="3200" b="1" dirty="0" smtClean="0"/>
              <a:t> a </a:t>
            </a:r>
            <a:r>
              <a:rPr lang="en-IE" sz="3200" b="1" dirty="0" err="1" smtClean="0"/>
              <a:t>fhreagairt</a:t>
            </a:r>
            <a:endParaRPr lang="en-IE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lnSpcReduction="10000"/>
          </a:bodyPr>
          <a:lstStyle/>
          <a:p>
            <a:r>
              <a:rPr lang="en-IE" dirty="0" err="1" smtClean="0"/>
              <a:t>Léigh</a:t>
            </a:r>
            <a:r>
              <a:rPr lang="en-IE" dirty="0" smtClean="0"/>
              <a:t> an </a:t>
            </a:r>
            <a:r>
              <a:rPr lang="en-IE" dirty="0" err="1" smtClean="0"/>
              <a:t>ceist</a:t>
            </a:r>
            <a:r>
              <a:rPr lang="en-IE" dirty="0" smtClean="0"/>
              <a:t> go </a:t>
            </a:r>
            <a:r>
              <a:rPr lang="en-IE" dirty="0" err="1" smtClean="0"/>
              <a:t>cúramach</a:t>
            </a:r>
            <a:r>
              <a:rPr lang="en-IE" dirty="0" smtClean="0"/>
              <a:t> – </a:t>
            </a:r>
            <a:r>
              <a:rPr lang="en-IE" dirty="0" err="1" smtClean="0"/>
              <a:t>cuir</a:t>
            </a:r>
            <a:r>
              <a:rPr lang="en-IE" dirty="0" smtClean="0"/>
              <a:t> </a:t>
            </a:r>
            <a:r>
              <a:rPr lang="en-IE" dirty="0" err="1" smtClean="0"/>
              <a:t>líne</a:t>
            </a:r>
            <a:r>
              <a:rPr lang="en-IE" dirty="0" smtClean="0"/>
              <a:t> </a:t>
            </a:r>
            <a:r>
              <a:rPr lang="en-IE" dirty="0" err="1" smtClean="0"/>
              <a:t>faoin</a:t>
            </a:r>
            <a:r>
              <a:rPr lang="en-IE" dirty="0" smtClean="0"/>
              <a:t> </a:t>
            </a:r>
            <a:r>
              <a:rPr lang="en-IE" dirty="0" err="1" smtClean="0"/>
              <a:t>gcineál</a:t>
            </a:r>
            <a:r>
              <a:rPr lang="en-IE" dirty="0" smtClean="0"/>
              <a:t> </a:t>
            </a:r>
            <a:r>
              <a:rPr lang="en-IE" dirty="0" err="1" smtClean="0"/>
              <a:t>gnó</a:t>
            </a:r>
            <a:r>
              <a:rPr lang="en-IE" dirty="0" smtClean="0"/>
              <a:t> </a:t>
            </a:r>
            <a:r>
              <a:rPr lang="en-IE" dirty="0" err="1" smtClean="0"/>
              <a:t>atá</a:t>
            </a:r>
            <a:r>
              <a:rPr lang="en-IE" dirty="0" smtClean="0"/>
              <a:t> </a:t>
            </a:r>
            <a:r>
              <a:rPr lang="en-IE" dirty="0" err="1" smtClean="0"/>
              <a:t>ag</a:t>
            </a:r>
            <a:r>
              <a:rPr lang="en-IE" dirty="0" smtClean="0"/>
              <a:t> an </a:t>
            </a:r>
            <a:r>
              <a:rPr lang="en-IE" dirty="0" err="1" smtClean="0"/>
              <a:t>úinéir</a:t>
            </a:r>
            <a:endParaRPr lang="en-IE" dirty="0" smtClean="0"/>
          </a:p>
          <a:p>
            <a:r>
              <a:rPr lang="en-IE" dirty="0" err="1" smtClean="0"/>
              <a:t>Obair</a:t>
            </a:r>
            <a:r>
              <a:rPr lang="en-IE" dirty="0" smtClean="0"/>
              <a:t> </a:t>
            </a:r>
            <a:r>
              <a:rPr lang="en-IE" dirty="0" err="1" smtClean="0"/>
              <a:t>gharbh</a:t>
            </a:r>
            <a:r>
              <a:rPr lang="en-IE" dirty="0" smtClean="0"/>
              <a:t> </a:t>
            </a:r>
            <a:r>
              <a:rPr lang="en-IE" dirty="0" err="1" smtClean="0"/>
              <a:t>i</a:t>
            </a:r>
            <a:r>
              <a:rPr lang="en-IE" dirty="0" smtClean="0"/>
              <a:t> </a:t>
            </a:r>
            <a:r>
              <a:rPr lang="en-IE" dirty="0" err="1" smtClean="0"/>
              <a:t>gcóir</a:t>
            </a:r>
            <a:r>
              <a:rPr lang="en-IE" dirty="0" smtClean="0"/>
              <a:t> GACH </a:t>
            </a:r>
            <a:r>
              <a:rPr lang="en-IE" dirty="0" err="1" smtClean="0"/>
              <a:t>botíun</a:t>
            </a:r>
            <a:endParaRPr lang="en-IE" dirty="0" smtClean="0"/>
          </a:p>
          <a:p>
            <a:pPr lvl="1"/>
            <a:r>
              <a:rPr lang="en-IE" dirty="0" smtClean="0"/>
              <a:t>Cad a </a:t>
            </a:r>
            <a:r>
              <a:rPr lang="en-IE" dirty="0" err="1" smtClean="0"/>
              <a:t>tharla</a:t>
            </a:r>
            <a:r>
              <a:rPr lang="en-IE" dirty="0" smtClean="0"/>
              <a:t> (what happened)</a:t>
            </a:r>
          </a:p>
          <a:p>
            <a:pPr lvl="1"/>
            <a:r>
              <a:rPr lang="en-IE" dirty="0" smtClean="0"/>
              <a:t>Cad go </a:t>
            </a:r>
            <a:r>
              <a:rPr lang="en-IE" dirty="0" err="1" smtClean="0"/>
              <a:t>mba</a:t>
            </a:r>
            <a:r>
              <a:rPr lang="en-IE" dirty="0" smtClean="0"/>
              <a:t> </a:t>
            </a:r>
            <a:r>
              <a:rPr lang="en-IE" dirty="0" err="1" smtClean="0"/>
              <a:t>chóir</a:t>
            </a:r>
            <a:r>
              <a:rPr lang="en-IE" dirty="0" smtClean="0"/>
              <a:t> </a:t>
            </a:r>
            <a:r>
              <a:rPr lang="en-IE" dirty="0" err="1" smtClean="0"/>
              <a:t>tarlú</a:t>
            </a:r>
            <a:r>
              <a:rPr lang="en-IE" dirty="0" smtClean="0"/>
              <a:t> (what should have happened)</a:t>
            </a:r>
          </a:p>
          <a:p>
            <a:pPr lvl="1"/>
            <a:r>
              <a:rPr lang="en-IE" dirty="0" err="1" smtClean="0"/>
              <a:t>Ceartaigh</a:t>
            </a:r>
            <a:r>
              <a:rPr lang="en-IE" dirty="0" smtClean="0"/>
              <a:t> an </a:t>
            </a:r>
            <a:r>
              <a:rPr lang="en-IE" dirty="0" err="1" smtClean="0"/>
              <a:t>botún</a:t>
            </a:r>
            <a:endParaRPr lang="en-IE" dirty="0" smtClean="0"/>
          </a:p>
          <a:p>
            <a:pPr lvl="1">
              <a:buFont typeface="Wingdings" pitchFamily="2" charset="2"/>
              <a:buChar char="§"/>
            </a:pPr>
            <a:r>
              <a:rPr lang="en-IE" sz="3200" dirty="0" smtClean="0"/>
              <a:t>An </a:t>
            </a:r>
            <a:r>
              <a:rPr lang="en-IE" sz="3200" dirty="0" err="1" smtClean="0"/>
              <a:t>Leabhar</a:t>
            </a:r>
            <a:r>
              <a:rPr lang="en-IE" sz="3200" dirty="0" smtClean="0"/>
              <a:t> </a:t>
            </a:r>
            <a:r>
              <a:rPr lang="en-IE" sz="3200" dirty="0" err="1" smtClean="0"/>
              <a:t>Cúnta</a:t>
            </a:r>
            <a:r>
              <a:rPr lang="en-IE" sz="3200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IE" sz="3200" dirty="0" err="1" smtClean="0"/>
              <a:t>Cuntas</a:t>
            </a:r>
            <a:r>
              <a:rPr lang="en-IE" sz="3200" dirty="0" smtClean="0"/>
              <a:t> </a:t>
            </a:r>
            <a:r>
              <a:rPr lang="en-IE" sz="3200" dirty="0" err="1" smtClean="0"/>
              <a:t>Fionraí</a:t>
            </a:r>
            <a:endParaRPr lang="en-IE" sz="3200" dirty="0" smtClean="0"/>
          </a:p>
          <a:p>
            <a:pPr lvl="1">
              <a:buFont typeface="Wingdings" pitchFamily="2" charset="2"/>
              <a:buChar char="§"/>
            </a:pPr>
            <a:r>
              <a:rPr lang="en-IE" sz="3200" dirty="0" err="1" smtClean="0"/>
              <a:t>Ráiteas</a:t>
            </a:r>
            <a:r>
              <a:rPr lang="en-IE" sz="3200" dirty="0" smtClean="0"/>
              <a:t> </a:t>
            </a:r>
            <a:r>
              <a:rPr lang="en-IE" sz="3200" dirty="0" err="1" smtClean="0"/>
              <a:t>Brabús</a:t>
            </a:r>
            <a:r>
              <a:rPr lang="en-IE" sz="3200" dirty="0" smtClean="0"/>
              <a:t> </a:t>
            </a:r>
            <a:r>
              <a:rPr lang="en-IE" sz="3200" dirty="0" err="1" smtClean="0"/>
              <a:t>coigeartaithe</a:t>
            </a:r>
            <a:endParaRPr lang="en-IE" sz="3200" dirty="0" smtClean="0"/>
          </a:p>
          <a:p>
            <a:pPr lvl="1">
              <a:buFont typeface="Wingdings" pitchFamily="2" charset="2"/>
              <a:buChar char="§"/>
            </a:pPr>
            <a:r>
              <a:rPr lang="en-IE" sz="3200" smtClean="0"/>
              <a:t>ClárChomhardaithe</a:t>
            </a:r>
            <a:endParaRPr lang="en-IE" sz="3200" dirty="0"/>
          </a:p>
          <a:p>
            <a:pPr lvl="1"/>
            <a:endParaRPr lang="en-IE" dirty="0" smtClean="0"/>
          </a:p>
          <a:p>
            <a:pPr marL="457200" lvl="1" indent="0">
              <a:buNone/>
            </a:pPr>
            <a:endParaRPr lang="en-IE" dirty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2995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E" sz="3200" b="1" dirty="0" smtClean="0"/>
              <a:t>6 </a:t>
            </a:r>
            <a:r>
              <a:rPr lang="en-IE" sz="3200" b="1" dirty="0" err="1" smtClean="0"/>
              <a:t>Bhotúin</a:t>
            </a:r>
            <a:r>
              <a:rPr lang="en-IE" sz="3200" b="1" dirty="0" smtClean="0"/>
              <a:t> – </a:t>
            </a:r>
            <a:r>
              <a:rPr lang="en-IE" sz="3200" b="1" dirty="0" err="1" smtClean="0"/>
              <a:t>Comhardú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Trialach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comhardaithe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b="1" dirty="0" err="1" smtClean="0"/>
              <a:t>Botún</a:t>
            </a:r>
            <a:r>
              <a:rPr lang="en-IE" b="1" dirty="0" smtClean="0"/>
              <a:t> </a:t>
            </a:r>
            <a:r>
              <a:rPr lang="en-IE" b="1" dirty="0" err="1" smtClean="0"/>
              <a:t>Túsiontrála</a:t>
            </a:r>
            <a:endParaRPr lang="en-IE" b="1" dirty="0" smtClean="0"/>
          </a:p>
          <a:p>
            <a:endParaRPr lang="en-IE" b="1" dirty="0" smtClean="0"/>
          </a:p>
          <a:p>
            <a:pPr marL="0" indent="0">
              <a:buNone/>
            </a:pPr>
            <a:endParaRPr lang="en-IE" b="1" dirty="0"/>
          </a:p>
          <a:p>
            <a:r>
              <a:rPr lang="en-IE" b="1" dirty="0" err="1" smtClean="0"/>
              <a:t>Botúin</a:t>
            </a:r>
            <a:r>
              <a:rPr lang="en-IE" b="1" dirty="0" smtClean="0"/>
              <a:t> </a:t>
            </a:r>
            <a:r>
              <a:rPr lang="en-IE" b="1" dirty="0" err="1" smtClean="0"/>
              <a:t>Easnaimh</a:t>
            </a:r>
            <a:endParaRPr lang="en-IE" b="1" dirty="0"/>
          </a:p>
          <a:p>
            <a:endParaRPr lang="en-IE" b="1" dirty="0" smtClean="0"/>
          </a:p>
          <a:p>
            <a:endParaRPr lang="en-IE" b="1" dirty="0"/>
          </a:p>
          <a:p>
            <a:r>
              <a:rPr lang="en-IE" b="1" dirty="0" err="1" smtClean="0"/>
              <a:t>Botúin</a:t>
            </a:r>
            <a:r>
              <a:rPr lang="en-IE" b="1" dirty="0" smtClean="0"/>
              <a:t> </a:t>
            </a:r>
            <a:r>
              <a:rPr lang="en-IE" b="1" dirty="0" err="1" smtClean="0"/>
              <a:t>Choimisiúin</a:t>
            </a:r>
            <a:endParaRPr lang="en-IE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E" b="1" dirty="0" err="1" smtClean="0"/>
              <a:t>Botún</a:t>
            </a:r>
            <a:r>
              <a:rPr lang="en-IE" b="1" dirty="0" smtClean="0"/>
              <a:t> de </a:t>
            </a:r>
            <a:r>
              <a:rPr lang="en-IE" b="1" dirty="0" err="1" smtClean="0"/>
              <a:t>Phrionsabail</a:t>
            </a:r>
            <a:endParaRPr lang="en-IE" b="1" dirty="0" smtClean="0"/>
          </a:p>
          <a:p>
            <a:endParaRPr lang="en-IE" b="1" dirty="0"/>
          </a:p>
          <a:p>
            <a:endParaRPr lang="en-IE" b="1" dirty="0" smtClean="0"/>
          </a:p>
          <a:p>
            <a:r>
              <a:rPr lang="en-IE" b="1" dirty="0" err="1" smtClean="0"/>
              <a:t>Botíun</a:t>
            </a:r>
            <a:r>
              <a:rPr lang="en-IE" b="1" dirty="0" smtClean="0"/>
              <a:t> </a:t>
            </a:r>
            <a:r>
              <a:rPr lang="en-IE" b="1" dirty="0" err="1" smtClean="0"/>
              <a:t>Chúiteach</a:t>
            </a:r>
            <a:endParaRPr lang="en-IE" b="1" dirty="0" smtClean="0"/>
          </a:p>
          <a:p>
            <a:endParaRPr lang="en-IE" b="1" dirty="0"/>
          </a:p>
          <a:p>
            <a:endParaRPr lang="en-IE" b="1" dirty="0" smtClean="0"/>
          </a:p>
          <a:p>
            <a:r>
              <a:rPr lang="en-IE" b="1" dirty="0" err="1" smtClean="0"/>
              <a:t>Ais-iompú</a:t>
            </a:r>
            <a:r>
              <a:rPr lang="en-IE" b="1" dirty="0" smtClean="0"/>
              <a:t> </a:t>
            </a:r>
            <a:r>
              <a:rPr lang="en-IE" b="1" dirty="0" err="1" smtClean="0"/>
              <a:t>iomlán</a:t>
            </a:r>
            <a:r>
              <a:rPr lang="en-IE" b="1" dirty="0" smtClean="0"/>
              <a:t> </a:t>
            </a:r>
            <a:r>
              <a:rPr lang="en-IE" b="1" dirty="0" err="1" smtClean="0"/>
              <a:t>d’iontráil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7531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E" sz="3200" b="1" dirty="0" err="1" smtClean="0"/>
              <a:t>Comhardú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Trialach</a:t>
            </a:r>
            <a:endParaRPr lang="en-IE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9"/>
            <a:ext cx="4040188" cy="576064"/>
          </a:xfrm>
        </p:spPr>
        <p:txBody>
          <a:bodyPr/>
          <a:lstStyle/>
          <a:p>
            <a:pPr algn="ctr"/>
            <a:r>
              <a:rPr lang="en-IE" dirty="0" err="1" smtClean="0"/>
              <a:t>Taobh</a:t>
            </a:r>
            <a:r>
              <a:rPr lang="en-IE" dirty="0" smtClean="0"/>
              <a:t> an </a:t>
            </a:r>
            <a:r>
              <a:rPr lang="en-IE" dirty="0" err="1" smtClean="0"/>
              <a:t>Dochar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4040188" cy="4425355"/>
          </a:xfrm>
        </p:spPr>
        <p:txBody>
          <a:bodyPr/>
          <a:lstStyle/>
          <a:p>
            <a:r>
              <a:rPr lang="en-IE" dirty="0" err="1" smtClean="0"/>
              <a:t>Sócmhaoin</a:t>
            </a:r>
            <a:r>
              <a:rPr lang="en-IE" dirty="0" smtClean="0"/>
              <a:t> (Asset) - CC</a:t>
            </a:r>
          </a:p>
          <a:p>
            <a:pPr lvl="1"/>
            <a:r>
              <a:rPr lang="en-IE" dirty="0" err="1" smtClean="0"/>
              <a:t>Ardú</a:t>
            </a:r>
            <a:r>
              <a:rPr lang="en-IE" dirty="0" smtClean="0"/>
              <a:t>   DR</a:t>
            </a:r>
          </a:p>
          <a:p>
            <a:pPr lvl="1"/>
            <a:r>
              <a:rPr lang="en-IE" dirty="0" err="1" smtClean="0"/>
              <a:t>Laghdú</a:t>
            </a:r>
            <a:r>
              <a:rPr lang="en-IE" dirty="0" smtClean="0"/>
              <a:t> SR</a:t>
            </a:r>
          </a:p>
          <a:p>
            <a:pPr lvl="1"/>
            <a:endParaRPr lang="en-IE" dirty="0"/>
          </a:p>
          <a:p>
            <a:r>
              <a:rPr lang="en-IE" dirty="0" smtClean="0"/>
              <a:t>Costas (expense) – B&amp;C</a:t>
            </a:r>
          </a:p>
          <a:p>
            <a:pPr lvl="1"/>
            <a:r>
              <a:rPr lang="en-IE" dirty="0" err="1"/>
              <a:t>Ardú</a:t>
            </a:r>
            <a:r>
              <a:rPr lang="en-IE" dirty="0"/>
              <a:t>   DR</a:t>
            </a:r>
          </a:p>
          <a:p>
            <a:pPr lvl="1"/>
            <a:r>
              <a:rPr lang="en-IE" dirty="0" err="1"/>
              <a:t>Laghdú</a:t>
            </a:r>
            <a:r>
              <a:rPr lang="en-IE" dirty="0"/>
              <a:t> SR</a:t>
            </a:r>
          </a:p>
          <a:p>
            <a:pPr marL="0" indent="0">
              <a:buNone/>
            </a:pPr>
            <a:endParaRPr lang="en-IE" dirty="0" smtClean="0"/>
          </a:p>
          <a:p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80729"/>
            <a:ext cx="4041775" cy="576064"/>
          </a:xfrm>
        </p:spPr>
        <p:txBody>
          <a:bodyPr/>
          <a:lstStyle/>
          <a:p>
            <a:pPr algn="ctr"/>
            <a:r>
              <a:rPr lang="en-IE" dirty="0" err="1" smtClean="0"/>
              <a:t>Taobh</a:t>
            </a:r>
            <a:r>
              <a:rPr lang="en-IE" dirty="0" smtClean="0"/>
              <a:t> an </a:t>
            </a:r>
            <a:r>
              <a:rPr lang="en-IE" dirty="0" err="1" smtClean="0"/>
              <a:t>Sochair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425355"/>
          </a:xfrm>
        </p:spPr>
        <p:txBody>
          <a:bodyPr/>
          <a:lstStyle/>
          <a:p>
            <a:r>
              <a:rPr lang="en-IE" dirty="0" err="1" smtClean="0"/>
              <a:t>Dliteanas</a:t>
            </a:r>
            <a:r>
              <a:rPr lang="en-IE" dirty="0" smtClean="0"/>
              <a:t> (liability) - CC</a:t>
            </a:r>
          </a:p>
          <a:p>
            <a:pPr lvl="1"/>
            <a:r>
              <a:rPr lang="en-IE" dirty="0" err="1" smtClean="0"/>
              <a:t>Ardú</a:t>
            </a:r>
            <a:r>
              <a:rPr lang="en-IE" dirty="0" smtClean="0"/>
              <a:t>   SR</a:t>
            </a:r>
            <a:endParaRPr lang="en-IE" dirty="0"/>
          </a:p>
          <a:p>
            <a:pPr lvl="1"/>
            <a:r>
              <a:rPr lang="en-IE" dirty="0" err="1"/>
              <a:t>Laghdú</a:t>
            </a:r>
            <a:r>
              <a:rPr lang="en-IE" dirty="0"/>
              <a:t> </a:t>
            </a:r>
            <a:r>
              <a:rPr lang="en-IE" dirty="0" smtClean="0"/>
              <a:t>DR</a:t>
            </a:r>
          </a:p>
          <a:p>
            <a:pPr lvl="1"/>
            <a:endParaRPr lang="en-IE" dirty="0"/>
          </a:p>
          <a:p>
            <a:r>
              <a:rPr lang="en-IE" dirty="0" err="1" smtClean="0"/>
              <a:t>Caipiteal</a:t>
            </a:r>
            <a:r>
              <a:rPr lang="en-IE" dirty="0" smtClean="0"/>
              <a:t> - CC</a:t>
            </a:r>
            <a:endParaRPr lang="en-IE" dirty="0"/>
          </a:p>
          <a:p>
            <a:pPr lvl="1"/>
            <a:r>
              <a:rPr lang="en-IE" dirty="0" err="1"/>
              <a:t>Ardú</a:t>
            </a:r>
            <a:r>
              <a:rPr lang="en-IE" dirty="0"/>
              <a:t>   SR</a:t>
            </a:r>
          </a:p>
          <a:p>
            <a:pPr lvl="1"/>
            <a:r>
              <a:rPr lang="en-IE" dirty="0" err="1"/>
              <a:t>Laghdú</a:t>
            </a:r>
            <a:r>
              <a:rPr lang="en-IE" dirty="0"/>
              <a:t> </a:t>
            </a:r>
            <a:r>
              <a:rPr lang="en-IE" dirty="0" smtClean="0"/>
              <a:t>DR – </a:t>
            </a:r>
            <a:r>
              <a:rPr lang="en-IE" dirty="0" err="1" smtClean="0"/>
              <a:t>Tarraingtí</a:t>
            </a:r>
            <a:endParaRPr lang="en-IE" dirty="0" smtClean="0"/>
          </a:p>
          <a:p>
            <a:pPr lvl="1"/>
            <a:endParaRPr lang="en-IE" dirty="0"/>
          </a:p>
          <a:p>
            <a:r>
              <a:rPr lang="en-IE" dirty="0" err="1" smtClean="0"/>
              <a:t>Ioncam</a:t>
            </a:r>
            <a:r>
              <a:rPr lang="en-IE" dirty="0" smtClean="0"/>
              <a:t> (Gain) </a:t>
            </a:r>
            <a:r>
              <a:rPr lang="en-IE" smtClean="0"/>
              <a:t>– B&amp;C</a:t>
            </a:r>
            <a:endParaRPr lang="en-IE" dirty="0"/>
          </a:p>
          <a:p>
            <a:pPr lvl="1"/>
            <a:r>
              <a:rPr lang="en-IE" dirty="0" err="1"/>
              <a:t>Ardú</a:t>
            </a:r>
            <a:r>
              <a:rPr lang="en-IE" dirty="0"/>
              <a:t>   SR</a:t>
            </a:r>
          </a:p>
          <a:p>
            <a:pPr lvl="1"/>
            <a:r>
              <a:rPr lang="en-IE" dirty="0" err="1"/>
              <a:t>Laghdú</a:t>
            </a:r>
            <a:r>
              <a:rPr lang="en-IE" dirty="0"/>
              <a:t> DR</a:t>
            </a:r>
          </a:p>
          <a:p>
            <a:pPr marL="457200" lvl="1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19889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243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Cuntais Fionraí</vt:lpstr>
      <vt:lpstr>Cuntais Fionraí</vt:lpstr>
      <vt:lpstr>Cúiseanna nach mbíonn an dá cholún cothrom:</vt:lpstr>
      <vt:lpstr>Cur chuige chun an cheist a fhreagairt</vt:lpstr>
      <vt:lpstr>6 Bhotúin – Comhardú Trialach comhardaithe</vt:lpstr>
      <vt:lpstr>Comhardú Trialach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Cuntais Fionraí</dc:title>
  <dc:creator>Student</dc:creator>
  <cp:lastModifiedBy>Student</cp:lastModifiedBy>
  <cp:revision>10</cp:revision>
  <dcterms:created xsi:type="dcterms:W3CDTF">2013-03-27T17:56:40Z</dcterms:created>
  <dcterms:modified xsi:type="dcterms:W3CDTF">2013-03-28T11:58:57Z</dcterms:modified>
</cp:coreProperties>
</file>