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B024D5-541F-4467-B054-A9524C682C78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83C17019-E65F-424D-8F1E-144633889965}">
      <dgm:prSet phldrT="[Text]" custT="1"/>
      <dgm:spPr/>
      <dgm:t>
        <a:bodyPr/>
        <a:lstStyle/>
        <a:p>
          <a:r>
            <a:rPr lang="en-IE" sz="2400" dirty="0" err="1" smtClean="0"/>
            <a:t>Bainistíocht</a:t>
          </a:r>
          <a:endParaRPr lang="en-IE" sz="2400" dirty="0"/>
        </a:p>
      </dgm:t>
    </dgm:pt>
    <dgm:pt modelId="{11B5173D-15E4-40D2-8A25-6CD6C2BE5352}" type="parTrans" cxnId="{B739171C-8D9F-4ADF-B00D-8654222DBF4C}">
      <dgm:prSet/>
      <dgm:spPr/>
      <dgm:t>
        <a:bodyPr/>
        <a:lstStyle/>
        <a:p>
          <a:endParaRPr lang="en-IE"/>
        </a:p>
      </dgm:t>
    </dgm:pt>
    <dgm:pt modelId="{BD53CFA3-2845-4DEA-97D4-B9D6ED1C35D7}" type="sibTrans" cxnId="{B739171C-8D9F-4ADF-B00D-8654222DBF4C}">
      <dgm:prSet/>
      <dgm:spPr/>
      <dgm:t>
        <a:bodyPr/>
        <a:lstStyle/>
        <a:p>
          <a:endParaRPr lang="en-IE"/>
        </a:p>
      </dgm:t>
    </dgm:pt>
    <dgm:pt modelId="{72A38268-D956-49A6-911B-111409A7FAE7}">
      <dgm:prSet phldrT="[Text]" custT="1"/>
      <dgm:spPr/>
      <dgm:t>
        <a:bodyPr/>
        <a:lstStyle/>
        <a:p>
          <a:r>
            <a:rPr lang="en-IE" sz="2800" dirty="0" smtClean="0"/>
            <a:t>RIALÚ</a:t>
          </a:r>
          <a:endParaRPr lang="en-IE" sz="2800" dirty="0"/>
        </a:p>
      </dgm:t>
    </dgm:pt>
    <dgm:pt modelId="{AA77F559-4B3C-48B4-918D-FBE244C3FDA9}" type="parTrans" cxnId="{143A2F75-0C19-432A-AE1A-FA65E9200750}">
      <dgm:prSet/>
      <dgm:spPr/>
      <dgm:t>
        <a:bodyPr/>
        <a:lstStyle/>
        <a:p>
          <a:endParaRPr lang="en-IE"/>
        </a:p>
      </dgm:t>
    </dgm:pt>
    <dgm:pt modelId="{88C08BA1-8BCA-4A2B-9513-14E9F143082F}" type="sibTrans" cxnId="{143A2F75-0C19-432A-AE1A-FA65E9200750}">
      <dgm:prSet/>
      <dgm:spPr/>
      <dgm:t>
        <a:bodyPr/>
        <a:lstStyle/>
        <a:p>
          <a:endParaRPr lang="en-IE"/>
        </a:p>
      </dgm:t>
    </dgm:pt>
    <dgm:pt modelId="{0C57B3BD-EE60-4825-826A-3125EA1B07DD}">
      <dgm:prSet phldrT="[Text]" custT="1"/>
      <dgm:spPr/>
      <dgm:t>
        <a:bodyPr/>
        <a:lstStyle/>
        <a:p>
          <a:r>
            <a:rPr lang="en-IE" sz="2400" dirty="0" smtClean="0"/>
            <a:t>PLEANÁIL</a:t>
          </a:r>
          <a:endParaRPr lang="en-IE" sz="2400" dirty="0"/>
        </a:p>
      </dgm:t>
    </dgm:pt>
    <dgm:pt modelId="{77C14E4D-6192-4D6B-AD09-DEA2B95FE9FB}" type="parTrans" cxnId="{310A1724-2848-4888-9114-1E4553CE3C64}">
      <dgm:prSet/>
      <dgm:spPr/>
      <dgm:t>
        <a:bodyPr/>
        <a:lstStyle/>
        <a:p>
          <a:endParaRPr lang="en-IE"/>
        </a:p>
      </dgm:t>
    </dgm:pt>
    <dgm:pt modelId="{ED3953D5-BBB0-4166-98F3-0259BD9382DB}" type="sibTrans" cxnId="{310A1724-2848-4888-9114-1E4553CE3C64}">
      <dgm:prSet/>
      <dgm:spPr/>
      <dgm:t>
        <a:bodyPr/>
        <a:lstStyle/>
        <a:p>
          <a:endParaRPr lang="en-IE"/>
        </a:p>
      </dgm:t>
    </dgm:pt>
    <dgm:pt modelId="{72CFB2E0-A95F-4E76-8C3D-AAC80F9A9AA5}">
      <dgm:prSet phldrT="[Text]" custT="1"/>
      <dgm:spPr/>
      <dgm:t>
        <a:bodyPr/>
        <a:lstStyle/>
        <a:p>
          <a:r>
            <a:rPr lang="en-IE" sz="2400" dirty="0" smtClean="0"/>
            <a:t>EAGRÚ</a:t>
          </a:r>
          <a:endParaRPr lang="en-IE" sz="2400" dirty="0"/>
        </a:p>
      </dgm:t>
    </dgm:pt>
    <dgm:pt modelId="{35127FF7-3A9E-4DC1-88F9-56A2155A0660}" type="parTrans" cxnId="{6A3FEE20-C47B-4952-9853-F6F11CC60444}">
      <dgm:prSet/>
      <dgm:spPr/>
      <dgm:t>
        <a:bodyPr/>
        <a:lstStyle/>
        <a:p>
          <a:endParaRPr lang="en-IE"/>
        </a:p>
      </dgm:t>
    </dgm:pt>
    <dgm:pt modelId="{E48FB264-A913-43D3-B25C-41DA3DE9DA70}" type="sibTrans" cxnId="{6A3FEE20-C47B-4952-9853-F6F11CC60444}">
      <dgm:prSet/>
      <dgm:spPr/>
      <dgm:t>
        <a:bodyPr/>
        <a:lstStyle/>
        <a:p>
          <a:endParaRPr lang="en-IE"/>
        </a:p>
      </dgm:t>
    </dgm:pt>
    <dgm:pt modelId="{F1EE6733-84C4-4386-8234-ACB8E246BA9F}">
      <dgm:prSet phldrT="[Text]" custT="1"/>
      <dgm:spPr/>
      <dgm:t>
        <a:bodyPr/>
        <a:lstStyle/>
        <a:p>
          <a:r>
            <a:rPr lang="en-IE" sz="2000" dirty="0" err="1" smtClean="0"/>
            <a:t>Déanamh</a:t>
          </a:r>
          <a:endParaRPr lang="en-IE" sz="2000" dirty="0" smtClean="0"/>
        </a:p>
        <a:p>
          <a:r>
            <a:rPr lang="en-IE" sz="2000" dirty="0" smtClean="0"/>
            <a:t>CINNTÍ</a:t>
          </a:r>
          <a:endParaRPr lang="en-IE" sz="2000" dirty="0"/>
        </a:p>
      </dgm:t>
    </dgm:pt>
    <dgm:pt modelId="{1D5D5A13-8A87-4D49-92EE-B9615B186B77}" type="parTrans" cxnId="{49BE5739-07F7-4CA5-875C-B76BBA800C27}">
      <dgm:prSet/>
      <dgm:spPr/>
      <dgm:t>
        <a:bodyPr/>
        <a:lstStyle/>
        <a:p>
          <a:endParaRPr lang="en-IE"/>
        </a:p>
      </dgm:t>
    </dgm:pt>
    <dgm:pt modelId="{E73F52F2-245E-43FA-B9D2-1523AC1610D6}" type="sibTrans" cxnId="{49BE5739-07F7-4CA5-875C-B76BBA800C27}">
      <dgm:prSet/>
      <dgm:spPr/>
      <dgm:t>
        <a:bodyPr/>
        <a:lstStyle/>
        <a:p>
          <a:endParaRPr lang="en-IE"/>
        </a:p>
      </dgm:t>
    </dgm:pt>
    <dgm:pt modelId="{030A780F-5BDF-4475-9DB5-3DD800716681}" type="pres">
      <dgm:prSet presAssocID="{DDB024D5-541F-4467-B054-A9524C682C7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3BBAA900-13C3-484F-A4BA-BC49A83374C7}" type="pres">
      <dgm:prSet presAssocID="{83C17019-E65F-424D-8F1E-144633889965}" presName="centerShape" presStyleLbl="node0" presStyleIdx="0" presStyleCnt="1" custScaleX="143717" custLinFactNeighborX="0" custLinFactNeighborY="219"/>
      <dgm:spPr/>
      <dgm:t>
        <a:bodyPr/>
        <a:lstStyle/>
        <a:p>
          <a:endParaRPr lang="en-IE"/>
        </a:p>
      </dgm:t>
    </dgm:pt>
    <dgm:pt modelId="{C4C64F15-3BD4-4532-9D7E-B0685BC2462A}" type="pres">
      <dgm:prSet presAssocID="{72A38268-D956-49A6-911B-111409A7FAE7}" presName="node" presStyleLbl="node1" presStyleIdx="0" presStyleCnt="4" custScaleX="15398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1A08435-A024-4333-8EC2-C9B2567E2AA7}" type="pres">
      <dgm:prSet presAssocID="{72A38268-D956-49A6-911B-111409A7FAE7}" presName="dummy" presStyleCnt="0"/>
      <dgm:spPr/>
    </dgm:pt>
    <dgm:pt modelId="{D865B327-7005-4855-800E-691331EAC9D1}" type="pres">
      <dgm:prSet presAssocID="{88C08BA1-8BCA-4A2B-9513-14E9F143082F}" presName="sibTrans" presStyleLbl="sibTrans2D1" presStyleIdx="0" presStyleCnt="4"/>
      <dgm:spPr/>
      <dgm:t>
        <a:bodyPr/>
        <a:lstStyle/>
        <a:p>
          <a:endParaRPr lang="en-IE"/>
        </a:p>
      </dgm:t>
    </dgm:pt>
    <dgm:pt modelId="{2FF0118C-33C0-4EE5-91F6-54079944B830}" type="pres">
      <dgm:prSet presAssocID="{0C57B3BD-EE60-4825-826A-3125EA1B07DD}" presName="node" presStyleLbl="node1" presStyleIdx="1" presStyleCnt="4" custScaleX="16456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D9899EC-6016-43EB-B130-F7A4988B108E}" type="pres">
      <dgm:prSet presAssocID="{0C57B3BD-EE60-4825-826A-3125EA1B07DD}" presName="dummy" presStyleCnt="0"/>
      <dgm:spPr/>
    </dgm:pt>
    <dgm:pt modelId="{242520F9-EEEA-453A-862C-0F7FE42B5C33}" type="pres">
      <dgm:prSet presAssocID="{ED3953D5-BBB0-4166-98F3-0259BD9382DB}" presName="sibTrans" presStyleLbl="sibTrans2D1" presStyleIdx="1" presStyleCnt="4"/>
      <dgm:spPr/>
      <dgm:t>
        <a:bodyPr/>
        <a:lstStyle/>
        <a:p>
          <a:endParaRPr lang="en-IE"/>
        </a:p>
      </dgm:t>
    </dgm:pt>
    <dgm:pt modelId="{4F80C2D6-A270-44C0-AED5-49489DB710FE}" type="pres">
      <dgm:prSet presAssocID="{72CFB2E0-A95F-4E76-8C3D-AAC80F9A9AA5}" presName="node" presStyleLbl="node1" presStyleIdx="2" presStyleCnt="4" custScaleX="160601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54C68DC7-37C4-49A6-BD27-F366CBD9A226}" type="pres">
      <dgm:prSet presAssocID="{72CFB2E0-A95F-4E76-8C3D-AAC80F9A9AA5}" presName="dummy" presStyleCnt="0"/>
      <dgm:spPr/>
    </dgm:pt>
    <dgm:pt modelId="{150A92F4-45A3-426E-A3E4-56B64DC10162}" type="pres">
      <dgm:prSet presAssocID="{E48FB264-A913-43D3-B25C-41DA3DE9DA70}" presName="sibTrans" presStyleLbl="sibTrans2D1" presStyleIdx="2" presStyleCnt="4"/>
      <dgm:spPr/>
      <dgm:t>
        <a:bodyPr/>
        <a:lstStyle/>
        <a:p>
          <a:endParaRPr lang="en-IE"/>
        </a:p>
      </dgm:t>
    </dgm:pt>
    <dgm:pt modelId="{D3C43C08-97DF-440C-8FBA-2BCBE0A335C9}" type="pres">
      <dgm:prSet presAssocID="{F1EE6733-84C4-4386-8234-ACB8E246BA9F}" presName="node" presStyleLbl="node1" presStyleIdx="3" presStyleCnt="4" custScaleX="14412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7A51819-D9E4-42BF-BC34-CE235C9FAA35}" type="pres">
      <dgm:prSet presAssocID="{F1EE6733-84C4-4386-8234-ACB8E246BA9F}" presName="dummy" presStyleCnt="0"/>
      <dgm:spPr/>
    </dgm:pt>
    <dgm:pt modelId="{B81B531B-5FDF-483A-A1B2-79A35066D4EF}" type="pres">
      <dgm:prSet presAssocID="{E73F52F2-245E-43FA-B9D2-1523AC1610D6}" presName="sibTrans" presStyleLbl="sibTrans2D1" presStyleIdx="3" presStyleCnt="4"/>
      <dgm:spPr/>
      <dgm:t>
        <a:bodyPr/>
        <a:lstStyle/>
        <a:p>
          <a:endParaRPr lang="en-IE"/>
        </a:p>
      </dgm:t>
    </dgm:pt>
  </dgm:ptLst>
  <dgm:cxnLst>
    <dgm:cxn modelId="{00CABCAD-102D-4F7E-9B66-4A9409BFCB6B}" type="presOf" srcId="{E48FB264-A913-43D3-B25C-41DA3DE9DA70}" destId="{150A92F4-45A3-426E-A3E4-56B64DC10162}" srcOrd="0" destOrd="0" presId="urn:microsoft.com/office/officeart/2005/8/layout/radial6"/>
    <dgm:cxn modelId="{143A2F75-0C19-432A-AE1A-FA65E9200750}" srcId="{83C17019-E65F-424D-8F1E-144633889965}" destId="{72A38268-D956-49A6-911B-111409A7FAE7}" srcOrd="0" destOrd="0" parTransId="{AA77F559-4B3C-48B4-918D-FBE244C3FDA9}" sibTransId="{88C08BA1-8BCA-4A2B-9513-14E9F143082F}"/>
    <dgm:cxn modelId="{6B4B8A48-5BAD-4E7E-970C-0BF5FCBA7250}" type="presOf" srcId="{72CFB2E0-A95F-4E76-8C3D-AAC80F9A9AA5}" destId="{4F80C2D6-A270-44C0-AED5-49489DB710FE}" srcOrd="0" destOrd="0" presId="urn:microsoft.com/office/officeart/2005/8/layout/radial6"/>
    <dgm:cxn modelId="{865C39BC-A687-456C-BC5E-3E4D73253A62}" type="presOf" srcId="{E73F52F2-245E-43FA-B9D2-1523AC1610D6}" destId="{B81B531B-5FDF-483A-A1B2-79A35066D4EF}" srcOrd="0" destOrd="0" presId="urn:microsoft.com/office/officeart/2005/8/layout/radial6"/>
    <dgm:cxn modelId="{49BE5739-07F7-4CA5-875C-B76BBA800C27}" srcId="{83C17019-E65F-424D-8F1E-144633889965}" destId="{F1EE6733-84C4-4386-8234-ACB8E246BA9F}" srcOrd="3" destOrd="0" parTransId="{1D5D5A13-8A87-4D49-92EE-B9615B186B77}" sibTransId="{E73F52F2-245E-43FA-B9D2-1523AC1610D6}"/>
    <dgm:cxn modelId="{019F2D2E-D90C-45A5-B8DB-B6A927CEA46C}" type="presOf" srcId="{83C17019-E65F-424D-8F1E-144633889965}" destId="{3BBAA900-13C3-484F-A4BA-BC49A83374C7}" srcOrd="0" destOrd="0" presId="urn:microsoft.com/office/officeart/2005/8/layout/radial6"/>
    <dgm:cxn modelId="{310A1724-2848-4888-9114-1E4553CE3C64}" srcId="{83C17019-E65F-424D-8F1E-144633889965}" destId="{0C57B3BD-EE60-4825-826A-3125EA1B07DD}" srcOrd="1" destOrd="0" parTransId="{77C14E4D-6192-4D6B-AD09-DEA2B95FE9FB}" sibTransId="{ED3953D5-BBB0-4166-98F3-0259BD9382DB}"/>
    <dgm:cxn modelId="{E1D655C7-A254-4C33-94FB-8D675BE700FD}" type="presOf" srcId="{0C57B3BD-EE60-4825-826A-3125EA1B07DD}" destId="{2FF0118C-33C0-4EE5-91F6-54079944B830}" srcOrd="0" destOrd="0" presId="urn:microsoft.com/office/officeart/2005/8/layout/radial6"/>
    <dgm:cxn modelId="{67CD921C-8022-4646-8BFE-5E02444FFBF7}" type="presOf" srcId="{72A38268-D956-49A6-911B-111409A7FAE7}" destId="{C4C64F15-3BD4-4532-9D7E-B0685BC2462A}" srcOrd="0" destOrd="0" presId="urn:microsoft.com/office/officeart/2005/8/layout/radial6"/>
    <dgm:cxn modelId="{90E9C3D6-3F92-4755-8C76-EE0BB09789AC}" type="presOf" srcId="{F1EE6733-84C4-4386-8234-ACB8E246BA9F}" destId="{D3C43C08-97DF-440C-8FBA-2BCBE0A335C9}" srcOrd="0" destOrd="0" presId="urn:microsoft.com/office/officeart/2005/8/layout/radial6"/>
    <dgm:cxn modelId="{A409CC80-9EF5-4B6C-A061-84F36F7BA50C}" type="presOf" srcId="{DDB024D5-541F-4467-B054-A9524C682C78}" destId="{030A780F-5BDF-4475-9DB5-3DD800716681}" srcOrd="0" destOrd="0" presId="urn:microsoft.com/office/officeart/2005/8/layout/radial6"/>
    <dgm:cxn modelId="{6A3FEE20-C47B-4952-9853-F6F11CC60444}" srcId="{83C17019-E65F-424D-8F1E-144633889965}" destId="{72CFB2E0-A95F-4E76-8C3D-AAC80F9A9AA5}" srcOrd="2" destOrd="0" parTransId="{35127FF7-3A9E-4DC1-88F9-56A2155A0660}" sibTransId="{E48FB264-A913-43D3-B25C-41DA3DE9DA70}"/>
    <dgm:cxn modelId="{B739171C-8D9F-4ADF-B00D-8654222DBF4C}" srcId="{DDB024D5-541F-4467-B054-A9524C682C78}" destId="{83C17019-E65F-424D-8F1E-144633889965}" srcOrd="0" destOrd="0" parTransId="{11B5173D-15E4-40D2-8A25-6CD6C2BE5352}" sibTransId="{BD53CFA3-2845-4DEA-97D4-B9D6ED1C35D7}"/>
    <dgm:cxn modelId="{89193293-5B51-4201-A828-1089FCF11C86}" type="presOf" srcId="{88C08BA1-8BCA-4A2B-9513-14E9F143082F}" destId="{D865B327-7005-4855-800E-691331EAC9D1}" srcOrd="0" destOrd="0" presId="urn:microsoft.com/office/officeart/2005/8/layout/radial6"/>
    <dgm:cxn modelId="{6F1571FF-94D6-4E66-90D9-B8F9D54F6463}" type="presOf" srcId="{ED3953D5-BBB0-4166-98F3-0259BD9382DB}" destId="{242520F9-EEEA-453A-862C-0F7FE42B5C33}" srcOrd="0" destOrd="0" presId="urn:microsoft.com/office/officeart/2005/8/layout/radial6"/>
    <dgm:cxn modelId="{E8848D5B-E0D5-45FA-AF4B-52FC6847869C}" type="presParOf" srcId="{030A780F-5BDF-4475-9DB5-3DD800716681}" destId="{3BBAA900-13C3-484F-A4BA-BC49A83374C7}" srcOrd="0" destOrd="0" presId="urn:microsoft.com/office/officeart/2005/8/layout/radial6"/>
    <dgm:cxn modelId="{1E060A67-A7A6-4A5F-A2A4-506DE4E06E11}" type="presParOf" srcId="{030A780F-5BDF-4475-9DB5-3DD800716681}" destId="{C4C64F15-3BD4-4532-9D7E-B0685BC2462A}" srcOrd="1" destOrd="0" presId="urn:microsoft.com/office/officeart/2005/8/layout/radial6"/>
    <dgm:cxn modelId="{BED9050F-6F3C-4B31-8084-6971565D7EC9}" type="presParOf" srcId="{030A780F-5BDF-4475-9DB5-3DD800716681}" destId="{41A08435-A024-4333-8EC2-C9B2567E2AA7}" srcOrd="2" destOrd="0" presId="urn:microsoft.com/office/officeart/2005/8/layout/radial6"/>
    <dgm:cxn modelId="{087C04B9-BE98-465F-9AAD-99C50BAD6939}" type="presParOf" srcId="{030A780F-5BDF-4475-9DB5-3DD800716681}" destId="{D865B327-7005-4855-800E-691331EAC9D1}" srcOrd="3" destOrd="0" presId="urn:microsoft.com/office/officeart/2005/8/layout/radial6"/>
    <dgm:cxn modelId="{D077A33F-B0AB-4515-AE0A-D30072B549DD}" type="presParOf" srcId="{030A780F-5BDF-4475-9DB5-3DD800716681}" destId="{2FF0118C-33C0-4EE5-91F6-54079944B830}" srcOrd="4" destOrd="0" presId="urn:microsoft.com/office/officeart/2005/8/layout/radial6"/>
    <dgm:cxn modelId="{5F8C32E7-A7D9-4B58-B9A8-762B337DA791}" type="presParOf" srcId="{030A780F-5BDF-4475-9DB5-3DD800716681}" destId="{9D9899EC-6016-43EB-B130-F7A4988B108E}" srcOrd="5" destOrd="0" presId="urn:microsoft.com/office/officeart/2005/8/layout/radial6"/>
    <dgm:cxn modelId="{FA799661-1BC9-4A54-9FD2-F5E0225691C8}" type="presParOf" srcId="{030A780F-5BDF-4475-9DB5-3DD800716681}" destId="{242520F9-EEEA-453A-862C-0F7FE42B5C33}" srcOrd="6" destOrd="0" presId="urn:microsoft.com/office/officeart/2005/8/layout/radial6"/>
    <dgm:cxn modelId="{C57CD81C-C6AD-494C-AB19-D1B407E99D27}" type="presParOf" srcId="{030A780F-5BDF-4475-9DB5-3DD800716681}" destId="{4F80C2D6-A270-44C0-AED5-49489DB710FE}" srcOrd="7" destOrd="0" presId="urn:microsoft.com/office/officeart/2005/8/layout/radial6"/>
    <dgm:cxn modelId="{3696F5AF-F265-46BB-92F5-095B5EFB06EC}" type="presParOf" srcId="{030A780F-5BDF-4475-9DB5-3DD800716681}" destId="{54C68DC7-37C4-49A6-BD27-F366CBD9A226}" srcOrd="8" destOrd="0" presId="urn:microsoft.com/office/officeart/2005/8/layout/radial6"/>
    <dgm:cxn modelId="{6B4F2DC1-0A16-4AB7-A88A-42D669AD8CCA}" type="presParOf" srcId="{030A780F-5BDF-4475-9DB5-3DD800716681}" destId="{150A92F4-45A3-426E-A3E4-56B64DC10162}" srcOrd="9" destOrd="0" presId="urn:microsoft.com/office/officeart/2005/8/layout/radial6"/>
    <dgm:cxn modelId="{D21287AE-AA76-4DEB-86D7-93F1415CA3EA}" type="presParOf" srcId="{030A780F-5BDF-4475-9DB5-3DD800716681}" destId="{D3C43C08-97DF-440C-8FBA-2BCBE0A335C9}" srcOrd="10" destOrd="0" presId="urn:microsoft.com/office/officeart/2005/8/layout/radial6"/>
    <dgm:cxn modelId="{6A1E46D0-DC0E-4154-97C8-3A903028B3A3}" type="presParOf" srcId="{030A780F-5BDF-4475-9DB5-3DD800716681}" destId="{17A51819-D9E4-42BF-BC34-CE235C9FAA35}" srcOrd="11" destOrd="0" presId="urn:microsoft.com/office/officeart/2005/8/layout/radial6"/>
    <dgm:cxn modelId="{080F1876-B05A-44B7-83E6-E3B209E87864}" type="presParOf" srcId="{030A780F-5BDF-4475-9DB5-3DD800716681}" destId="{B81B531B-5FDF-483A-A1B2-79A35066D4E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D56C80-4C9B-48EB-91D2-885309580B7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830D5243-0BC6-495A-B118-9D72B1FAC5C9}">
      <dgm:prSet phldrT="[Text]" custT="1"/>
      <dgm:spPr/>
      <dgm:t>
        <a:bodyPr/>
        <a:lstStyle/>
        <a:p>
          <a:r>
            <a:rPr lang="en-IE" sz="3600" dirty="0" smtClean="0"/>
            <a:t>GNÍOMH</a:t>
          </a:r>
          <a:endParaRPr lang="en-IE" sz="3600" dirty="0"/>
        </a:p>
      </dgm:t>
    </dgm:pt>
    <dgm:pt modelId="{8EF69776-168D-4816-9CE1-2040E5679CB6}" type="parTrans" cxnId="{9281E548-C09A-4B6A-8722-D6592089E944}">
      <dgm:prSet/>
      <dgm:spPr/>
      <dgm:t>
        <a:bodyPr/>
        <a:lstStyle/>
        <a:p>
          <a:endParaRPr lang="en-IE"/>
        </a:p>
      </dgm:t>
    </dgm:pt>
    <dgm:pt modelId="{59A24E17-0B6E-4A62-AA74-B69C4B715EA1}" type="sibTrans" cxnId="{9281E548-C09A-4B6A-8722-D6592089E944}">
      <dgm:prSet/>
      <dgm:spPr/>
      <dgm:t>
        <a:bodyPr/>
        <a:lstStyle/>
        <a:p>
          <a:endParaRPr lang="en-IE"/>
        </a:p>
      </dgm:t>
    </dgm:pt>
    <dgm:pt modelId="{6F3A2F84-367E-438B-88CB-3A65CFCB9904}">
      <dgm:prSet phldrT="[Text]" custT="1"/>
      <dgm:spPr/>
      <dgm:t>
        <a:bodyPr/>
        <a:lstStyle/>
        <a:p>
          <a:pPr algn="l"/>
          <a:r>
            <a:rPr lang="en-IE" sz="2800" dirty="0" smtClean="0"/>
            <a:t>PLEANÁIL : </a:t>
          </a:r>
          <a:r>
            <a:rPr lang="en-IE" sz="2800" dirty="0" err="1" smtClean="0"/>
            <a:t>spriocanna</a:t>
          </a:r>
          <a:r>
            <a:rPr lang="en-IE" sz="2800" dirty="0" smtClean="0"/>
            <a:t> GT(&lt;1 </a:t>
          </a:r>
          <a:r>
            <a:rPr lang="en-IE" sz="2800" dirty="0" err="1" smtClean="0"/>
            <a:t>bl</a:t>
          </a:r>
          <a:r>
            <a:rPr lang="en-IE" sz="2800" dirty="0" smtClean="0"/>
            <a:t>) </a:t>
          </a:r>
          <a:r>
            <a:rPr lang="en-IE" sz="2800" dirty="0" err="1" smtClean="0"/>
            <a:t>agus</a:t>
          </a:r>
          <a:r>
            <a:rPr lang="en-IE" sz="2800" dirty="0" smtClean="0"/>
            <a:t> FT(&lt;5 </a:t>
          </a:r>
          <a:r>
            <a:rPr lang="en-IE" sz="2800" dirty="0" err="1" smtClean="0"/>
            <a:t>bl</a:t>
          </a:r>
          <a:r>
            <a:rPr lang="en-IE" sz="2800" dirty="0" smtClean="0"/>
            <a:t>)</a:t>
          </a:r>
        </a:p>
        <a:p>
          <a:pPr algn="l"/>
          <a:r>
            <a:rPr lang="en-IE" sz="2800" dirty="0" err="1" smtClean="0"/>
            <a:t>Polasaithe</a:t>
          </a:r>
          <a:r>
            <a:rPr lang="en-IE" sz="2800" dirty="0" smtClean="0"/>
            <a:t> </a:t>
          </a:r>
          <a:r>
            <a:rPr lang="en-IE" sz="2800" dirty="0" err="1" smtClean="0"/>
            <a:t>chun</a:t>
          </a:r>
          <a:r>
            <a:rPr lang="en-IE" sz="2800" dirty="0" smtClean="0"/>
            <a:t> </a:t>
          </a:r>
          <a:r>
            <a:rPr lang="en-IE" sz="2800" dirty="0" err="1" smtClean="0"/>
            <a:t>iad</a:t>
          </a:r>
          <a:r>
            <a:rPr lang="en-IE" sz="2800" dirty="0" smtClean="0"/>
            <a:t> a </a:t>
          </a:r>
          <a:r>
            <a:rPr lang="en-IE" sz="2800" dirty="0" err="1" smtClean="0"/>
            <a:t>bhaint</a:t>
          </a:r>
          <a:r>
            <a:rPr lang="en-IE" sz="2800" dirty="0" smtClean="0"/>
            <a:t> </a:t>
          </a:r>
          <a:r>
            <a:rPr lang="en-IE" sz="2800" dirty="0" err="1" smtClean="0"/>
            <a:t>amach</a:t>
          </a:r>
          <a:endParaRPr lang="en-IE" sz="2800" dirty="0"/>
        </a:p>
      </dgm:t>
    </dgm:pt>
    <dgm:pt modelId="{DE6033BE-268E-40E8-81D3-C314AAEEC251}" type="sibTrans" cxnId="{B95589AF-F96A-42FD-B533-31FF06A5A7EE}">
      <dgm:prSet/>
      <dgm:spPr/>
      <dgm:t>
        <a:bodyPr/>
        <a:lstStyle/>
        <a:p>
          <a:endParaRPr lang="en-IE"/>
        </a:p>
      </dgm:t>
    </dgm:pt>
    <dgm:pt modelId="{2943F7F2-9A9C-438A-B8E9-76B36CE1FEC9}" type="parTrans" cxnId="{B95589AF-F96A-42FD-B533-31FF06A5A7EE}">
      <dgm:prSet/>
      <dgm:spPr/>
      <dgm:t>
        <a:bodyPr/>
        <a:lstStyle/>
        <a:p>
          <a:endParaRPr lang="en-IE"/>
        </a:p>
      </dgm:t>
    </dgm:pt>
    <dgm:pt modelId="{49C032C1-963B-457A-B335-AE0648F4EFF3}">
      <dgm:prSet phldrT="[Text]" custT="1"/>
      <dgm:spPr/>
      <dgm:t>
        <a:bodyPr/>
        <a:lstStyle/>
        <a:p>
          <a:pPr algn="l"/>
          <a:r>
            <a:rPr lang="en-IE" sz="2400" dirty="0" smtClean="0"/>
            <a:t>EAGRÚ :=</a:t>
          </a:r>
          <a:r>
            <a:rPr lang="en-IE" sz="2400" dirty="0" err="1" smtClean="0"/>
            <a:t>ag</a:t>
          </a:r>
          <a:r>
            <a:rPr lang="en-IE" sz="2400" dirty="0" smtClean="0"/>
            <a:t> cur </a:t>
          </a:r>
          <a:r>
            <a:rPr lang="en-IE" sz="2400" dirty="0" err="1" smtClean="0"/>
            <a:t>na</a:t>
          </a:r>
          <a:r>
            <a:rPr lang="en-IE" sz="2400" dirty="0" smtClean="0"/>
            <a:t> </a:t>
          </a:r>
          <a:r>
            <a:rPr lang="en-IE" sz="2400" dirty="0" err="1" smtClean="0"/>
            <a:t>pleananna</a:t>
          </a:r>
          <a:r>
            <a:rPr lang="en-IE" sz="2400" dirty="0" smtClean="0"/>
            <a:t> go </a:t>
          </a:r>
          <a:r>
            <a:rPr lang="en-IE" sz="2400" dirty="0" err="1" smtClean="0"/>
            <a:t>léir</a:t>
          </a:r>
          <a:r>
            <a:rPr lang="en-IE" sz="2400" dirty="0" smtClean="0"/>
            <a:t> I </a:t>
          </a:r>
          <a:r>
            <a:rPr lang="en-IE" sz="2400" dirty="0" err="1" smtClean="0"/>
            <a:t>bhfeidhm</a:t>
          </a:r>
          <a:r>
            <a:rPr lang="en-IE" sz="2400" dirty="0" smtClean="0"/>
            <a:t> </a:t>
          </a:r>
          <a:r>
            <a:rPr lang="en-IE" sz="2400" dirty="0" err="1" smtClean="0"/>
            <a:t>tré</a:t>
          </a:r>
          <a:r>
            <a:rPr lang="en-IE" sz="2400" dirty="0" smtClean="0"/>
            <a:t> </a:t>
          </a:r>
          <a:r>
            <a:rPr lang="en-IE" sz="2400" dirty="0" err="1" smtClean="0"/>
            <a:t>na</a:t>
          </a:r>
          <a:r>
            <a:rPr lang="en-IE" sz="2400" dirty="0" smtClean="0"/>
            <a:t> </a:t>
          </a:r>
          <a:r>
            <a:rPr lang="en-IE" sz="2400" dirty="0" err="1" smtClean="0"/>
            <a:t>ranna</a:t>
          </a:r>
          <a:r>
            <a:rPr lang="en-IE" sz="2400" dirty="0" smtClean="0"/>
            <a:t> </a:t>
          </a:r>
          <a:r>
            <a:rPr lang="en-IE" sz="2400" dirty="0" err="1" smtClean="0"/>
            <a:t>éagsúla</a:t>
          </a:r>
          <a:r>
            <a:rPr lang="en-IE" sz="2400" dirty="0" smtClean="0"/>
            <a:t> a </a:t>
          </a:r>
          <a:r>
            <a:rPr lang="en-IE" sz="2400" dirty="0" err="1" smtClean="0"/>
            <a:t>chomhordanú</a:t>
          </a:r>
          <a:r>
            <a:rPr lang="en-IE" sz="2400" dirty="0" smtClean="0"/>
            <a:t> </a:t>
          </a:r>
          <a:endParaRPr lang="en-IE" sz="2400" dirty="0"/>
        </a:p>
      </dgm:t>
    </dgm:pt>
    <dgm:pt modelId="{965C6EA2-2531-495A-A572-5696FBBFEE3D}" type="sibTrans" cxnId="{26695363-CBD2-4813-8188-CE14E44C1ECB}">
      <dgm:prSet/>
      <dgm:spPr/>
      <dgm:t>
        <a:bodyPr/>
        <a:lstStyle/>
        <a:p>
          <a:endParaRPr lang="en-IE"/>
        </a:p>
      </dgm:t>
    </dgm:pt>
    <dgm:pt modelId="{CB3D4D4D-6127-4302-B6FA-9FE4E5D6EF10}" type="parTrans" cxnId="{26695363-CBD2-4813-8188-CE14E44C1ECB}">
      <dgm:prSet/>
      <dgm:spPr/>
      <dgm:t>
        <a:bodyPr/>
        <a:lstStyle/>
        <a:p>
          <a:endParaRPr lang="en-IE"/>
        </a:p>
      </dgm:t>
    </dgm:pt>
    <dgm:pt modelId="{49E4A4EE-1C7F-4714-8B1F-886D0AE3157E}">
      <dgm:prSet custT="1"/>
      <dgm:spPr/>
      <dgm:t>
        <a:bodyPr/>
        <a:lstStyle/>
        <a:p>
          <a:pPr algn="l"/>
          <a:r>
            <a:rPr lang="en-IE" sz="2800" dirty="0" smtClean="0"/>
            <a:t>RIALÚ = </a:t>
          </a:r>
          <a:r>
            <a:rPr lang="en-IE" sz="2800" dirty="0" err="1" smtClean="0"/>
            <a:t>monatóireacht</a:t>
          </a:r>
          <a:r>
            <a:rPr lang="en-IE" sz="2800" dirty="0" smtClean="0"/>
            <a:t> a </a:t>
          </a:r>
          <a:r>
            <a:rPr lang="en-IE" sz="2800" dirty="0" err="1" smtClean="0"/>
            <a:t>dhéanamh</a:t>
          </a:r>
          <a:r>
            <a:rPr lang="en-IE" sz="2800" dirty="0" smtClean="0"/>
            <a:t> </a:t>
          </a:r>
          <a:r>
            <a:rPr lang="en-IE" sz="2800" dirty="0" err="1" smtClean="0"/>
            <a:t>ar</a:t>
          </a:r>
          <a:r>
            <a:rPr lang="en-IE" sz="2800" dirty="0" smtClean="0"/>
            <a:t> </a:t>
          </a:r>
          <a:r>
            <a:rPr lang="en-IE" sz="2800" dirty="0" err="1" smtClean="0"/>
            <a:t>phleananna</a:t>
          </a:r>
          <a:r>
            <a:rPr lang="en-IE" sz="2800" dirty="0" smtClean="0"/>
            <a:t> </a:t>
          </a:r>
          <a:r>
            <a:rPr lang="en-IE" sz="2800" dirty="0" err="1" smtClean="0"/>
            <a:t>agus</a:t>
          </a:r>
          <a:r>
            <a:rPr lang="en-IE" sz="2800" dirty="0" smtClean="0"/>
            <a:t> </a:t>
          </a:r>
          <a:r>
            <a:rPr lang="en-IE" sz="2800" dirty="0" err="1" smtClean="0"/>
            <a:t>polasaithe</a:t>
          </a:r>
          <a:r>
            <a:rPr lang="en-IE" sz="2800" dirty="0" smtClean="0"/>
            <a:t> – </a:t>
          </a:r>
          <a:r>
            <a:rPr lang="en-IE" sz="2800" dirty="0" err="1" smtClean="0"/>
            <a:t>gníomh</a:t>
          </a:r>
          <a:r>
            <a:rPr lang="en-IE" sz="2800" dirty="0" smtClean="0"/>
            <a:t> </a:t>
          </a:r>
          <a:r>
            <a:rPr lang="en-IE" sz="2800" dirty="0" err="1" smtClean="0"/>
            <a:t>chun</a:t>
          </a:r>
          <a:r>
            <a:rPr lang="en-IE" sz="2800" dirty="0" smtClean="0"/>
            <a:t> </a:t>
          </a:r>
          <a:r>
            <a:rPr lang="en-IE" sz="2800" dirty="0" err="1" smtClean="0"/>
            <a:t>leasú</a:t>
          </a:r>
          <a:r>
            <a:rPr lang="en-IE" sz="2800" dirty="0" smtClean="0"/>
            <a:t> + </a:t>
          </a:r>
          <a:r>
            <a:rPr lang="en-IE" sz="2800" dirty="0" err="1" smtClean="0"/>
            <a:t>athrú</a:t>
          </a:r>
          <a:endParaRPr lang="en-IE" sz="2800" dirty="0"/>
        </a:p>
      </dgm:t>
    </dgm:pt>
    <dgm:pt modelId="{A5464FD3-1EA4-4FEC-A2C2-3F4B3CC61C44}" type="parTrans" cxnId="{B5D485DA-67A0-466D-BE22-D0C584E59414}">
      <dgm:prSet/>
      <dgm:spPr/>
    </dgm:pt>
    <dgm:pt modelId="{310D6DED-95D1-4456-92D1-44DF7139D9CE}" type="sibTrans" cxnId="{B5D485DA-67A0-466D-BE22-D0C584E59414}">
      <dgm:prSet/>
      <dgm:spPr/>
    </dgm:pt>
    <dgm:pt modelId="{A3A5807D-76C1-4AAA-B204-0629E5B53820}">
      <dgm:prSet custT="1"/>
      <dgm:spPr/>
      <dgm:t>
        <a:bodyPr/>
        <a:lstStyle/>
        <a:p>
          <a:pPr algn="l"/>
          <a:r>
            <a:rPr lang="en-IE" sz="2800" dirty="0" smtClean="0"/>
            <a:t>DÉANAMH CINNTÍ : </a:t>
          </a:r>
          <a:r>
            <a:rPr lang="en-IE" sz="2800" dirty="0" err="1" smtClean="0"/>
            <a:t>roghnú</a:t>
          </a:r>
          <a:r>
            <a:rPr lang="en-IE" sz="2800" dirty="0" smtClean="0"/>
            <a:t> </a:t>
          </a:r>
          <a:r>
            <a:rPr lang="en-IE" sz="2800" dirty="0" err="1" smtClean="0"/>
            <a:t>idir</a:t>
          </a:r>
          <a:r>
            <a:rPr lang="en-IE" sz="2800" dirty="0" smtClean="0"/>
            <a:t> </a:t>
          </a:r>
          <a:r>
            <a:rPr lang="en-IE" sz="2800" dirty="0" err="1" smtClean="0"/>
            <a:t>na</a:t>
          </a:r>
          <a:r>
            <a:rPr lang="en-IE" sz="2800" dirty="0" smtClean="0"/>
            <a:t> </a:t>
          </a:r>
          <a:r>
            <a:rPr lang="en-IE" sz="2800" dirty="0" err="1" smtClean="0"/>
            <a:t>gníomhaíochtaí</a:t>
          </a:r>
          <a:r>
            <a:rPr lang="en-IE" sz="2800" dirty="0" smtClean="0"/>
            <a:t> </a:t>
          </a:r>
          <a:r>
            <a:rPr lang="en-IE" sz="2800" dirty="0" err="1" smtClean="0"/>
            <a:t>éagsúla</a:t>
          </a:r>
          <a:endParaRPr lang="en-IE" sz="2800" dirty="0"/>
        </a:p>
      </dgm:t>
    </dgm:pt>
    <dgm:pt modelId="{60E08E4A-D1DB-4B0E-9EE7-372CE9680414}" type="parTrans" cxnId="{EA18F5E3-B301-4147-AF2C-76412C5462A8}">
      <dgm:prSet/>
      <dgm:spPr/>
    </dgm:pt>
    <dgm:pt modelId="{AD255174-8E97-4A8F-996E-7C25462141A5}" type="sibTrans" cxnId="{EA18F5E3-B301-4147-AF2C-76412C5462A8}">
      <dgm:prSet/>
      <dgm:spPr/>
    </dgm:pt>
    <dgm:pt modelId="{C48FBDFA-E413-4671-85AE-84347A66E6CB}" type="pres">
      <dgm:prSet presAssocID="{5DD56C80-4C9B-48EB-91D2-885309580B7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D84B30C7-2FDB-4D48-A1EA-439CED554DC9}" type="pres">
      <dgm:prSet presAssocID="{5DD56C80-4C9B-48EB-91D2-885309580B75}" presName="matrix" presStyleCnt="0"/>
      <dgm:spPr/>
    </dgm:pt>
    <dgm:pt modelId="{B5886A2C-C76E-4FFF-8AEA-44EB8A90B234}" type="pres">
      <dgm:prSet presAssocID="{5DD56C80-4C9B-48EB-91D2-885309580B75}" presName="tile1" presStyleLbl="node1" presStyleIdx="0" presStyleCnt="4"/>
      <dgm:spPr/>
      <dgm:t>
        <a:bodyPr/>
        <a:lstStyle/>
        <a:p>
          <a:endParaRPr lang="en-IE"/>
        </a:p>
      </dgm:t>
    </dgm:pt>
    <dgm:pt modelId="{9D80F1BC-3BD7-4ABA-8054-E8645EC49602}" type="pres">
      <dgm:prSet presAssocID="{5DD56C80-4C9B-48EB-91D2-885309580B7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87B14621-D7DF-48F8-8E92-E4E17B04BAF1}" type="pres">
      <dgm:prSet presAssocID="{5DD56C80-4C9B-48EB-91D2-885309580B75}" presName="tile2" presStyleLbl="node1" presStyleIdx="1" presStyleCnt="4" custLinFactNeighborX="-251" custLinFactNeighborY="-2922"/>
      <dgm:spPr/>
      <dgm:t>
        <a:bodyPr/>
        <a:lstStyle/>
        <a:p>
          <a:endParaRPr lang="en-IE"/>
        </a:p>
      </dgm:t>
    </dgm:pt>
    <dgm:pt modelId="{ADF35F90-4F01-41D6-9D20-2702144F581D}" type="pres">
      <dgm:prSet presAssocID="{5DD56C80-4C9B-48EB-91D2-885309580B7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500724D-374F-4BBB-B032-C08F68AB5816}" type="pres">
      <dgm:prSet presAssocID="{5DD56C80-4C9B-48EB-91D2-885309580B75}" presName="tile3" presStyleLbl="node1" presStyleIdx="2" presStyleCnt="4" custLinFactNeighborY="-667"/>
      <dgm:spPr/>
      <dgm:t>
        <a:bodyPr/>
        <a:lstStyle/>
        <a:p>
          <a:endParaRPr lang="en-IE"/>
        </a:p>
      </dgm:t>
    </dgm:pt>
    <dgm:pt modelId="{871F196E-E1B3-43F5-9CAB-93E3049B31AD}" type="pres">
      <dgm:prSet presAssocID="{5DD56C80-4C9B-48EB-91D2-885309580B7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7D6C199-5D89-46E8-AA4F-6ECCCE2B0985}" type="pres">
      <dgm:prSet presAssocID="{5DD56C80-4C9B-48EB-91D2-885309580B75}" presName="tile4" presStyleLbl="node1" presStyleIdx="3" presStyleCnt="4" custLinFactNeighborX="-251" custLinFactNeighborY="5176"/>
      <dgm:spPr/>
      <dgm:t>
        <a:bodyPr/>
        <a:lstStyle/>
        <a:p>
          <a:endParaRPr lang="en-IE"/>
        </a:p>
      </dgm:t>
    </dgm:pt>
    <dgm:pt modelId="{57200672-7047-442D-9145-326CA7F9E93C}" type="pres">
      <dgm:prSet presAssocID="{5DD56C80-4C9B-48EB-91D2-885309580B7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58E62078-57D7-4D9B-960D-84E50DA59E25}" type="pres">
      <dgm:prSet presAssocID="{5DD56C80-4C9B-48EB-91D2-885309580B7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IE"/>
        </a:p>
      </dgm:t>
    </dgm:pt>
  </dgm:ptLst>
  <dgm:cxnLst>
    <dgm:cxn modelId="{6F070B19-EE0B-4473-9157-2942D3C0BCB2}" type="presOf" srcId="{6F3A2F84-367E-438B-88CB-3A65CFCB9904}" destId="{9D80F1BC-3BD7-4ABA-8054-E8645EC49602}" srcOrd="1" destOrd="0" presId="urn:microsoft.com/office/officeart/2005/8/layout/matrix1"/>
    <dgm:cxn modelId="{33911458-BB1E-4379-B6D2-C93267895BAA}" type="presOf" srcId="{5DD56C80-4C9B-48EB-91D2-885309580B75}" destId="{C48FBDFA-E413-4671-85AE-84347A66E6CB}" srcOrd="0" destOrd="0" presId="urn:microsoft.com/office/officeart/2005/8/layout/matrix1"/>
    <dgm:cxn modelId="{26695363-CBD2-4813-8188-CE14E44C1ECB}" srcId="{830D5243-0BC6-495A-B118-9D72B1FAC5C9}" destId="{49C032C1-963B-457A-B335-AE0648F4EFF3}" srcOrd="1" destOrd="0" parTransId="{CB3D4D4D-6127-4302-B6FA-9FE4E5D6EF10}" sibTransId="{965C6EA2-2531-495A-A572-5696FBBFEE3D}"/>
    <dgm:cxn modelId="{B95589AF-F96A-42FD-B533-31FF06A5A7EE}" srcId="{830D5243-0BC6-495A-B118-9D72B1FAC5C9}" destId="{6F3A2F84-367E-438B-88CB-3A65CFCB9904}" srcOrd="0" destOrd="0" parTransId="{2943F7F2-9A9C-438A-B8E9-76B36CE1FEC9}" sibTransId="{DE6033BE-268E-40E8-81D3-C314AAEEC251}"/>
    <dgm:cxn modelId="{451D0922-1381-4292-8DF8-1A4D5B5F5D4C}" type="presOf" srcId="{830D5243-0BC6-495A-B118-9D72B1FAC5C9}" destId="{58E62078-57D7-4D9B-960D-84E50DA59E25}" srcOrd="0" destOrd="0" presId="urn:microsoft.com/office/officeart/2005/8/layout/matrix1"/>
    <dgm:cxn modelId="{53DD39A5-48A2-4D2D-B6FA-07283F4D3C91}" type="presOf" srcId="{A3A5807D-76C1-4AAA-B204-0629E5B53820}" destId="{E7D6C199-5D89-46E8-AA4F-6ECCCE2B0985}" srcOrd="0" destOrd="0" presId="urn:microsoft.com/office/officeart/2005/8/layout/matrix1"/>
    <dgm:cxn modelId="{3D063620-9C63-41AC-9430-12BC264754AE}" type="presOf" srcId="{49C032C1-963B-457A-B335-AE0648F4EFF3}" destId="{ADF35F90-4F01-41D6-9D20-2702144F581D}" srcOrd="1" destOrd="0" presId="urn:microsoft.com/office/officeart/2005/8/layout/matrix1"/>
    <dgm:cxn modelId="{36CBCFE3-92CC-46D3-BEEC-E2373EC1CD15}" type="presOf" srcId="{49E4A4EE-1C7F-4714-8B1F-886D0AE3157E}" destId="{4500724D-374F-4BBB-B032-C08F68AB5816}" srcOrd="0" destOrd="0" presId="urn:microsoft.com/office/officeart/2005/8/layout/matrix1"/>
    <dgm:cxn modelId="{3765DDF4-6EC7-471A-9AB7-3767ABB53CBD}" type="presOf" srcId="{49E4A4EE-1C7F-4714-8B1F-886D0AE3157E}" destId="{871F196E-E1B3-43F5-9CAB-93E3049B31AD}" srcOrd="1" destOrd="0" presId="urn:microsoft.com/office/officeart/2005/8/layout/matrix1"/>
    <dgm:cxn modelId="{EA18F5E3-B301-4147-AF2C-76412C5462A8}" srcId="{830D5243-0BC6-495A-B118-9D72B1FAC5C9}" destId="{A3A5807D-76C1-4AAA-B204-0629E5B53820}" srcOrd="3" destOrd="0" parTransId="{60E08E4A-D1DB-4B0E-9EE7-372CE9680414}" sibTransId="{AD255174-8E97-4A8F-996E-7C25462141A5}"/>
    <dgm:cxn modelId="{B3EDA41E-CF1F-4FCB-BC2E-0FE120440B59}" type="presOf" srcId="{A3A5807D-76C1-4AAA-B204-0629E5B53820}" destId="{57200672-7047-442D-9145-326CA7F9E93C}" srcOrd="1" destOrd="0" presId="urn:microsoft.com/office/officeart/2005/8/layout/matrix1"/>
    <dgm:cxn modelId="{9281E548-C09A-4B6A-8722-D6592089E944}" srcId="{5DD56C80-4C9B-48EB-91D2-885309580B75}" destId="{830D5243-0BC6-495A-B118-9D72B1FAC5C9}" srcOrd="0" destOrd="0" parTransId="{8EF69776-168D-4816-9CE1-2040E5679CB6}" sibTransId="{59A24E17-0B6E-4A62-AA74-B69C4B715EA1}"/>
    <dgm:cxn modelId="{B5D485DA-67A0-466D-BE22-D0C584E59414}" srcId="{830D5243-0BC6-495A-B118-9D72B1FAC5C9}" destId="{49E4A4EE-1C7F-4714-8B1F-886D0AE3157E}" srcOrd="2" destOrd="0" parTransId="{A5464FD3-1EA4-4FEC-A2C2-3F4B3CC61C44}" sibTransId="{310D6DED-95D1-4456-92D1-44DF7139D9CE}"/>
    <dgm:cxn modelId="{7823BF26-6966-4DE9-ACE9-B48497341977}" type="presOf" srcId="{6F3A2F84-367E-438B-88CB-3A65CFCB9904}" destId="{B5886A2C-C76E-4FFF-8AEA-44EB8A90B234}" srcOrd="0" destOrd="0" presId="urn:microsoft.com/office/officeart/2005/8/layout/matrix1"/>
    <dgm:cxn modelId="{670391F1-8ACC-49D4-92F9-19EBD3D4B3EF}" type="presOf" srcId="{49C032C1-963B-457A-B335-AE0648F4EFF3}" destId="{87B14621-D7DF-48F8-8E92-E4E17B04BAF1}" srcOrd="0" destOrd="0" presId="urn:microsoft.com/office/officeart/2005/8/layout/matrix1"/>
    <dgm:cxn modelId="{DE105CD7-557A-4752-A6F6-E99059EAB57A}" type="presParOf" srcId="{C48FBDFA-E413-4671-85AE-84347A66E6CB}" destId="{D84B30C7-2FDB-4D48-A1EA-439CED554DC9}" srcOrd="0" destOrd="0" presId="urn:microsoft.com/office/officeart/2005/8/layout/matrix1"/>
    <dgm:cxn modelId="{D045C764-D875-491F-9EC7-20BBE8DC8EA4}" type="presParOf" srcId="{D84B30C7-2FDB-4D48-A1EA-439CED554DC9}" destId="{B5886A2C-C76E-4FFF-8AEA-44EB8A90B234}" srcOrd="0" destOrd="0" presId="urn:microsoft.com/office/officeart/2005/8/layout/matrix1"/>
    <dgm:cxn modelId="{5B26C6A3-8047-4288-BD27-77F0A7CA933B}" type="presParOf" srcId="{D84B30C7-2FDB-4D48-A1EA-439CED554DC9}" destId="{9D80F1BC-3BD7-4ABA-8054-E8645EC49602}" srcOrd="1" destOrd="0" presId="urn:microsoft.com/office/officeart/2005/8/layout/matrix1"/>
    <dgm:cxn modelId="{FE3202B1-3DBC-4634-A80A-6E9572BCBF8E}" type="presParOf" srcId="{D84B30C7-2FDB-4D48-A1EA-439CED554DC9}" destId="{87B14621-D7DF-48F8-8E92-E4E17B04BAF1}" srcOrd="2" destOrd="0" presId="urn:microsoft.com/office/officeart/2005/8/layout/matrix1"/>
    <dgm:cxn modelId="{A58E86C1-AFC1-4401-916A-DDB963AB271B}" type="presParOf" srcId="{D84B30C7-2FDB-4D48-A1EA-439CED554DC9}" destId="{ADF35F90-4F01-41D6-9D20-2702144F581D}" srcOrd="3" destOrd="0" presId="urn:microsoft.com/office/officeart/2005/8/layout/matrix1"/>
    <dgm:cxn modelId="{BCA6019B-5053-4D8F-A0EA-F97DD1A68566}" type="presParOf" srcId="{D84B30C7-2FDB-4D48-A1EA-439CED554DC9}" destId="{4500724D-374F-4BBB-B032-C08F68AB5816}" srcOrd="4" destOrd="0" presId="urn:microsoft.com/office/officeart/2005/8/layout/matrix1"/>
    <dgm:cxn modelId="{8672581C-161D-40BA-A741-8A44D236A6E0}" type="presParOf" srcId="{D84B30C7-2FDB-4D48-A1EA-439CED554DC9}" destId="{871F196E-E1B3-43F5-9CAB-93E3049B31AD}" srcOrd="5" destOrd="0" presId="urn:microsoft.com/office/officeart/2005/8/layout/matrix1"/>
    <dgm:cxn modelId="{1A1F2125-B3E3-4A59-84A1-D4EFE2101930}" type="presParOf" srcId="{D84B30C7-2FDB-4D48-A1EA-439CED554DC9}" destId="{E7D6C199-5D89-46E8-AA4F-6ECCCE2B0985}" srcOrd="6" destOrd="0" presId="urn:microsoft.com/office/officeart/2005/8/layout/matrix1"/>
    <dgm:cxn modelId="{C3D5B499-06AD-4C19-9E54-6F52B36D581C}" type="presParOf" srcId="{D84B30C7-2FDB-4D48-A1EA-439CED554DC9}" destId="{57200672-7047-442D-9145-326CA7F9E93C}" srcOrd="7" destOrd="0" presId="urn:microsoft.com/office/officeart/2005/8/layout/matrix1"/>
    <dgm:cxn modelId="{44FF87A4-3BDA-4CD0-9226-8CC58E47D126}" type="presParOf" srcId="{C48FBDFA-E413-4671-85AE-84347A66E6CB}" destId="{58E62078-57D7-4D9B-960D-84E50DA59E2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B531B-5FDF-483A-A1B2-79A35066D4EF}">
      <dsp:nvSpPr>
        <dsp:cNvPr id="0" name=""/>
        <dsp:cNvSpPr/>
      </dsp:nvSpPr>
      <dsp:spPr>
        <a:xfrm>
          <a:off x="2316315" y="521839"/>
          <a:ext cx="3482283" cy="3482283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0A92F4-45A3-426E-A3E4-56B64DC10162}">
      <dsp:nvSpPr>
        <dsp:cNvPr id="0" name=""/>
        <dsp:cNvSpPr/>
      </dsp:nvSpPr>
      <dsp:spPr>
        <a:xfrm>
          <a:off x="2316315" y="521839"/>
          <a:ext cx="3482283" cy="348228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520F9-EEEA-453A-862C-0F7FE42B5C33}">
      <dsp:nvSpPr>
        <dsp:cNvPr id="0" name=""/>
        <dsp:cNvSpPr/>
      </dsp:nvSpPr>
      <dsp:spPr>
        <a:xfrm>
          <a:off x="2316315" y="521839"/>
          <a:ext cx="3482283" cy="3482283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65B327-7005-4855-800E-691331EAC9D1}">
      <dsp:nvSpPr>
        <dsp:cNvPr id="0" name=""/>
        <dsp:cNvSpPr/>
      </dsp:nvSpPr>
      <dsp:spPr>
        <a:xfrm>
          <a:off x="2316315" y="521839"/>
          <a:ext cx="3482283" cy="3482283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BAA900-13C3-484F-A4BA-BC49A83374C7}">
      <dsp:nvSpPr>
        <dsp:cNvPr id="0" name=""/>
        <dsp:cNvSpPr/>
      </dsp:nvSpPr>
      <dsp:spPr>
        <a:xfrm>
          <a:off x="2905331" y="1468768"/>
          <a:ext cx="2304251" cy="16033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err="1" smtClean="0"/>
            <a:t>Bainistíocht</a:t>
          </a:r>
          <a:endParaRPr lang="en-IE" sz="2400" kern="1200" dirty="0"/>
        </a:p>
      </dsp:txBody>
      <dsp:txXfrm>
        <a:off x="3242781" y="1703570"/>
        <a:ext cx="1629351" cy="1133721"/>
      </dsp:txXfrm>
    </dsp:sp>
    <dsp:sp modelId="{C4C64F15-3BD4-4532-9D7E-B0685BC2462A}">
      <dsp:nvSpPr>
        <dsp:cNvPr id="0" name=""/>
        <dsp:cNvSpPr/>
      </dsp:nvSpPr>
      <dsp:spPr>
        <a:xfrm>
          <a:off x="3193360" y="1079"/>
          <a:ext cx="1728193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smtClean="0"/>
            <a:t>RIALÚ</a:t>
          </a:r>
          <a:endParaRPr lang="en-IE" sz="2800" kern="1200" dirty="0"/>
        </a:p>
      </dsp:txBody>
      <dsp:txXfrm>
        <a:off x="3446448" y="165440"/>
        <a:ext cx="1222017" cy="793605"/>
      </dsp:txXfrm>
    </dsp:sp>
    <dsp:sp modelId="{2FF0118C-33C0-4EE5-91F6-54079944B830}">
      <dsp:nvSpPr>
        <dsp:cNvPr id="0" name=""/>
        <dsp:cNvSpPr/>
      </dsp:nvSpPr>
      <dsp:spPr>
        <a:xfrm>
          <a:off x="4834721" y="1701817"/>
          <a:ext cx="184694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PLEANÁIL</a:t>
          </a:r>
          <a:endParaRPr lang="en-IE" sz="2400" kern="1200" dirty="0"/>
        </a:p>
      </dsp:txBody>
      <dsp:txXfrm>
        <a:off x="5105200" y="1866178"/>
        <a:ext cx="1305989" cy="793605"/>
      </dsp:txXfrm>
    </dsp:sp>
    <dsp:sp modelId="{4F80C2D6-A270-44C0-AED5-49489DB710FE}">
      <dsp:nvSpPr>
        <dsp:cNvPr id="0" name=""/>
        <dsp:cNvSpPr/>
      </dsp:nvSpPr>
      <dsp:spPr>
        <a:xfrm>
          <a:off x="3156222" y="3402555"/>
          <a:ext cx="1802469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EAGRÚ</a:t>
          </a:r>
          <a:endParaRPr lang="en-IE" sz="2400" kern="1200" dirty="0"/>
        </a:p>
      </dsp:txBody>
      <dsp:txXfrm>
        <a:off x="3420187" y="3566916"/>
        <a:ext cx="1274539" cy="793605"/>
      </dsp:txXfrm>
    </dsp:sp>
    <dsp:sp modelId="{D3C43C08-97DF-440C-8FBA-2BCBE0A335C9}">
      <dsp:nvSpPr>
        <dsp:cNvPr id="0" name=""/>
        <dsp:cNvSpPr/>
      </dsp:nvSpPr>
      <dsp:spPr>
        <a:xfrm>
          <a:off x="1547930" y="1701817"/>
          <a:ext cx="161757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err="1" smtClean="0"/>
            <a:t>Déanamh</a:t>
          </a:r>
          <a:endParaRPr lang="en-IE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CINNTÍ</a:t>
          </a:r>
          <a:endParaRPr lang="en-IE" sz="2000" kern="1200" dirty="0"/>
        </a:p>
      </dsp:txBody>
      <dsp:txXfrm>
        <a:off x="1784819" y="1866178"/>
        <a:ext cx="1143799" cy="793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886A2C-C76E-4FFF-8AEA-44EB8A90B234}">
      <dsp:nvSpPr>
        <dsp:cNvPr id="0" name=""/>
        <dsp:cNvSpPr/>
      </dsp:nvSpPr>
      <dsp:spPr>
        <a:xfrm rot="16200000">
          <a:off x="825047" y="-825047"/>
          <a:ext cx="2464705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smtClean="0"/>
            <a:t>PLEANÁIL : </a:t>
          </a:r>
          <a:r>
            <a:rPr lang="en-IE" sz="2800" kern="1200" dirty="0" err="1" smtClean="0"/>
            <a:t>spriocanna</a:t>
          </a:r>
          <a:r>
            <a:rPr lang="en-IE" sz="2800" kern="1200" dirty="0" smtClean="0"/>
            <a:t> GT(&lt;1 </a:t>
          </a:r>
          <a:r>
            <a:rPr lang="en-IE" sz="2800" kern="1200" dirty="0" err="1" smtClean="0"/>
            <a:t>bl</a:t>
          </a:r>
          <a:r>
            <a:rPr lang="en-IE" sz="2800" kern="1200" dirty="0" smtClean="0"/>
            <a:t>) </a:t>
          </a:r>
          <a:r>
            <a:rPr lang="en-IE" sz="2800" kern="1200" dirty="0" err="1" smtClean="0"/>
            <a:t>agus</a:t>
          </a:r>
          <a:r>
            <a:rPr lang="en-IE" sz="2800" kern="1200" dirty="0" smtClean="0"/>
            <a:t> FT(&lt;5 </a:t>
          </a:r>
          <a:r>
            <a:rPr lang="en-IE" sz="2800" kern="1200" dirty="0" err="1" smtClean="0"/>
            <a:t>bl</a:t>
          </a:r>
          <a:r>
            <a:rPr lang="en-IE" sz="2800" kern="1200" dirty="0" smtClean="0"/>
            <a:t>)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err="1" smtClean="0"/>
            <a:t>Polasaithe</a:t>
          </a:r>
          <a:r>
            <a:rPr lang="en-IE" sz="2800" kern="1200" dirty="0" smtClean="0"/>
            <a:t> </a:t>
          </a:r>
          <a:r>
            <a:rPr lang="en-IE" sz="2800" kern="1200" dirty="0" err="1" smtClean="0"/>
            <a:t>chun</a:t>
          </a:r>
          <a:r>
            <a:rPr lang="en-IE" sz="2800" kern="1200" dirty="0" smtClean="0"/>
            <a:t> </a:t>
          </a:r>
          <a:r>
            <a:rPr lang="en-IE" sz="2800" kern="1200" dirty="0" err="1" smtClean="0"/>
            <a:t>iad</a:t>
          </a:r>
          <a:r>
            <a:rPr lang="en-IE" sz="2800" kern="1200" dirty="0" smtClean="0"/>
            <a:t> a </a:t>
          </a:r>
          <a:r>
            <a:rPr lang="en-IE" sz="2800" kern="1200" dirty="0" err="1" smtClean="0"/>
            <a:t>bhaint</a:t>
          </a:r>
          <a:r>
            <a:rPr lang="en-IE" sz="2800" kern="1200" dirty="0" smtClean="0"/>
            <a:t> </a:t>
          </a:r>
          <a:r>
            <a:rPr lang="en-IE" sz="2800" kern="1200" dirty="0" err="1" smtClean="0"/>
            <a:t>amach</a:t>
          </a:r>
          <a:endParaRPr lang="en-IE" sz="2800" kern="1200" dirty="0"/>
        </a:p>
      </dsp:txBody>
      <dsp:txXfrm rot="5400000">
        <a:off x="0" y="0"/>
        <a:ext cx="4114800" cy="1848529"/>
      </dsp:txXfrm>
    </dsp:sp>
    <dsp:sp modelId="{87B14621-D7DF-48F8-8E92-E4E17B04BAF1}">
      <dsp:nvSpPr>
        <dsp:cNvPr id="0" name=""/>
        <dsp:cNvSpPr/>
      </dsp:nvSpPr>
      <dsp:spPr>
        <a:xfrm>
          <a:off x="4104471" y="0"/>
          <a:ext cx="4114800" cy="246470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EAGRÚ :=</a:t>
          </a:r>
          <a:r>
            <a:rPr lang="en-IE" sz="2400" kern="1200" dirty="0" err="1" smtClean="0"/>
            <a:t>ag</a:t>
          </a:r>
          <a:r>
            <a:rPr lang="en-IE" sz="2400" kern="1200" dirty="0" smtClean="0"/>
            <a:t> cur </a:t>
          </a:r>
          <a:r>
            <a:rPr lang="en-IE" sz="2400" kern="1200" dirty="0" err="1" smtClean="0"/>
            <a:t>na</a:t>
          </a:r>
          <a:r>
            <a:rPr lang="en-IE" sz="2400" kern="1200" dirty="0" smtClean="0"/>
            <a:t> </a:t>
          </a:r>
          <a:r>
            <a:rPr lang="en-IE" sz="2400" kern="1200" dirty="0" err="1" smtClean="0"/>
            <a:t>pleananna</a:t>
          </a:r>
          <a:r>
            <a:rPr lang="en-IE" sz="2400" kern="1200" dirty="0" smtClean="0"/>
            <a:t> go </a:t>
          </a:r>
          <a:r>
            <a:rPr lang="en-IE" sz="2400" kern="1200" dirty="0" err="1" smtClean="0"/>
            <a:t>léir</a:t>
          </a:r>
          <a:r>
            <a:rPr lang="en-IE" sz="2400" kern="1200" dirty="0" smtClean="0"/>
            <a:t> I </a:t>
          </a:r>
          <a:r>
            <a:rPr lang="en-IE" sz="2400" kern="1200" dirty="0" err="1" smtClean="0"/>
            <a:t>bhfeidhm</a:t>
          </a:r>
          <a:r>
            <a:rPr lang="en-IE" sz="2400" kern="1200" dirty="0" smtClean="0"/>
            <a:t> </a:t>
          </a:r>
          <a:r>
            <a:rPr lang="en-IE" sz="2400" kern="1200" dirty="0" err="1" smtClean="0"/>
            <a:t>tré</a:t>
          </a:r>
          <a:r>
            <a:rPr lang="en-IE" sz="2400" kern="1200" dirty="0" smtClean="0"/>
            <a:t> </a:t>
          </a:r>
          <a:r>
            <a:rPr lang="en-IE" sz="2400" kern="1200" dirty="0" err="1" smtClean="0"/>
            <a:t>na</a:t>
          </a:r>
          <a:r>
            <a:rPr lang="en-IE" sz="2400" kern="1200" dirty="0" smtClean="0"/>
            <a:t> </a:t>
          </a:r>
          <a:r>
            <a:rPr lang="en-IE" sz="2400" kern="1200" dirty="0" err="1" smtClean="0"/>
            <a:t>ranna</a:t>
          </a:r>
          <a:r>
            <a:rPr lang="en-IE" sz="2400" kern="1200" dirty="0" smtClean="0"/>
            <a:t> </a:t>
          </a:r>
          <a:r>
            <a:rPr lang="en-IE" sz="2400" kern="1200" dirty="0" err="1" smtClean="0"/>
            <a:t>éagsúla</a:t>
          </a:r>
          <a:r>
            <a:rPr lang="en-IE" sz="2400" kern="1200" dirty="0" smtClean="0"/>
            <a:t> a </a:t>
          </a:r>
          <a:r>
            <a:rPr lang="en-IE" sz="2400" kern="1200" dirty="0" err="1" smtClean="0"/>
            <a:t>chomhordanú</a:t>
          </a:r>
          <a:r>
            <a:rPr lang="en-IE" sz="2400" kern="1200" dirty="0" smtClean="0"/>
            <a:t> </a:t>
          </a:r>
          <a:endParaRPr lang="en-IE" sz="2400" kern="1200" dirty="0"/>
        </a:p>
      </dsp:txBody>
      <dsp:txXfrm>
        <a:off x="4104471" y="0"/>
        <a:ext cx="4114800" cy="1848529"/>
      </dsp:txXfrm>
    </dsp:sp>
    <dsp:sp modelId="{4500724D-374F-4BBB-B032-C08F68AB5816}">
      <dsp:nvSpPr>
        <dsp:cNvPr id="0" name=""/>
        <dsp:cNvSpPr/>
      </dsp:nvSpPr>
      <dsp:spPr>
        <a:xfrm rot="10800000">
          <a:off x="0" y="2448265"/>
          <a:ext cx="4114800" cy="246470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smtClean="0"/>
            <a:t>RIALÚ = </a:t>
          </a:r>
          <a:r>
            <a:rPr lang="en-IE" sz="2800" kern="1200" dirty="0" err="1" smtClean="0"/>
            <a:t>monatóireacht</a:t>
          </a:r>
          <a:r>
            <a:rPr lang="en-IE" sz="2800" kern="1200" dirty="0" smtClean="0"/>
            <a:t> a </a:t>
          </a:r>
          <a:r>
            <a:rPr lang="en-IE" sz="2800" kern="1200" dirty="0" err="1" smtClean="0"/>
            <a:t>dhéanamh</a:t>
          </a:r>
          <a:r>
            <a:rPr lang="en-IE" sz="2800" kern="1200" dirty="0" smtClean="0"/>
            <a:t> </a:t>
          </a:r>
          <a:r>
            <a:rPr lang="en-IE" sz="2800" kern="1200" dirty="0" err="1" smtClean="0"/>
            <a:t>ar</a:t>
          </a:r>
          <a:r>
            <a:rPr lang="en-IE" sz="2800" kern="1200" dirty="0" smtClean="0"/>
            <a:t> </a:t>
          </a:r>
          <a:r>
            <a:rPr lang="en-IE" sz="2800" kern="1200" dirty="0" err="1" smtClean="0"/>
            <a:t>phleananna</a:t>
          </a:r>
          <a:r>
            <a:rPr lang="en-IE" sz="2800" kern="1200" dirty="0" smtClean="0"/>
            <a:t> </a:t>
          </a:r>
          <a:r>
            <a:rPr lang="en-IE" sz="2800" kern="1200" dirty="0" err="1" smtClean="0"/>
            <a:t>agus</a:t>
          </a:r>
          <a:r>
            <a:rPr lang="en-IE" sz="2800" kern="1200" dirty="0" smtClean="0"/>
            <a:t> </a:t>
          </a:r>
          <a:r>
            <a:rPr lang="en-IE" sz="2800" kern="1200" dirty="0" err="1" smtClean="0"/>
            <a:t>polasaithe</a:t>
          </a:r>
          <a:r>
            <a:rPr lang="en-IE" sz="2800" kern="1200" dirty="0" smtClean="0"/>
            <a:t> – </a:t>
          </a:r>
          <a:r>
            <a:rPr lang="en-IE" sz="2800" kern="1200" dirty="0" err="1" smtClean="0"/>
            <a:t>gníomh</a:t>
          </a:r>
          <a:r>
            <a:rPr lang="en-IE" sz="2800" kern="1200" dirty="0" smtClean="0"/>
            <a:t> </a:t>
          </a:r>
          <a:r>
            <a:rPr lang="en-IE" sz="2800" kern="1200" dirty="0" err="1" smtClean="0"/>
            <a:t>chun</a:t>
          </a:r>
          <a:r>
            <a:rPr lang="en-IE" sz="2800" kern="1200" dirty="0" smtClean="0"/>
            <a:t> </a:t>
          </a:r>
          <a:r>
            <a:rPr lang="en-IE" sz="2800" kern="1200" dirty="0" err="1" smtClean="0"/>
            <a:t>leasú</a:t>
          </a:r>
          <a:r>
            <a:rPr lang="en-IE" sz="2800" kern="1200" dirty="0" smtClean="0"/>
            <a:t> + </a:t>
          </a:r>
          <a:r>
            <a:rPr lang="en-IE" sz="2800" kern="1200" dirty="0" err="1" smtClean="0"/>
            <a:t>athrú</a:t>
          </a:r>
          <a:endParaRPr lang="en-IE" sz="2800" kern="1200" dirty="0"/>
        </a:p>
      </dsp:txBody>
      <dsp:txXfrm rot="10800000">
        <a:off x="0" y="3064442"/>
        <a:ext cx="4114800" cy="1848529"/>
      </dsp:txXfrm>
    </dsp:sp>
    <dsp:sp modelId="{E7D6C199-5D89-46E8-AA4F-6ECCCE2B0985}">
      <dsp:nvSpPr>
        <dsp:cNvPr id="0" name=""/>
        <dsp:cNvSpPr/>
      </dsp:nvSpPr>
      <dsp:spPr>
        <a:xfrm rot="5400000">
          <a:off x="4929519" y="1639658"/>
          <a:ext cx="2464705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smtClean="0"/>
            <a:t>DÉANAMH CINNTÍ : </a:t>
          </a:r>
          <a:r>
            <a:rPr lang="en-IE" sz="2800" kern="1200" dirty="0" err="1" smtClean="0"/>
            <a:t>roghnú</a:t>
          </a:r>
          <a:r>
            <a:rPr lang="en-IE" sz="2800" kern="1200" dirty="0" smtClean="0"/>
            <a:t> </a:t>
          </a:r>
          <a:r>
            <a:rPr lang="en-IE" sz="2800" kern="1200" dirty="0" err="1" smtClean="0"/>
            <a:t>idir</a:t>
          </a:r>
          <a:r>
            <a:rPr lang="en-IE" sz="2800" kern="1200" dirty="0" smtClean="0"/>
            <a:t> </a:t>
          </a:r>
          <a:r>
            <a:rPr lang="en-IE" sz="2800" kern="1200" dirty="0" err="1" smtClean="0"/>
            <a:t>na</a:t>
          </a:r>
          <a:r>
            <a:rPr lang="en-IE" sz="2800" kern="1200" dirty="0" smtClean="0"/>
            <a:t> </a:t>
          </a:r>
          <a:r>
            <a:rPr lang="en-IE" sz="2800" kern="1200" dirty="0" err="1" smtClean="0"/>
            <a:t>gníomhaíochtaí</a:t>
          </a:r>
          <a:r>
            <a:rPr lang="en-IE" sz="2800" kern="1200" dirty="0" smtClean="0"/>
            <a:t> </a:t>
          </a:r>
          <a:r>
            <a:rPr lang="en-IE" sz="2800" kern="1200" dirty="0" err="1" smtClean="0"/>
            <a:t>éagsúla</a:t>
          </a:r>
          <a:endParaRPr lang="en-IE" sz="2800" kern="1200" dirty="0"/>
        </a:p>
      </dsp:txBody>
      <dsp:txXfrm rot="-5400000">
        <a:off x="4104472" y="3080881"/>
        <a:ext cx="4114800" cy="1848529"/>
      </dsp:txXfrm>
    </dsp:sp>
    <dsp:sp modelId="{58E62078-57D7-4D9B-960D-84E50DA59E25}">
      <dsp:nvSpPr>
        <dsp:cNvPr id="0" name=""/>
        <dsp:cNvSpPr/>
      </dsp:nvSpPr>
      <dsp:spPr>
        <a:xfrm>
          <a:off x="2880359" y="1848529"/>
          <a:ext cx="2468880" cy="1232352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600" kern="1200" dirty="0" smtClean="0"/>
            <a:t>GNÍOMH</a:t>
          </a:r>
          <a:endParaRPr lang="en-IE" sz="3600" kern="1200" dirty="0"/>
        </a:p>
      </dsp:txBody>
      <dsp:txXfrm>
        <a:off x="2940517" y="1908687"/>
        <a:ext cx="2348564" cy="1112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8A1B-F0D2-4386-9FEE-FD7943856C4F}" type="datetimeFigureOut">
              <a:rPr lang="en-IE" smtClean="0"/>
              <a:t>13/11/2012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CCE2-05BE-4426-8D89-FCFF47D24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9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8A1B-F0D2-4386-9FEE-FD7943856C4F}" type="datetimeFigureOut">
              <a:rPr lang="en-IE" smtClean="0"/>
              <a:t>13/11/2012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CCE2-05BE-4426-8D89-FCFF47D24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382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8A1B-F0D2-4386-9FEE-FD7943856C4F}" type="datetimeFigureOut">
              <a:rPr lang="en-IE" smtClean="0"/>
              <a:t>13/11/2012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CCE2-05BE-4426-8D89-FCFF47D24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444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8A1B-F0D2-4386-9FEE-FD7943856C4F}" type="datetimeFigureOut">
              <a:rPr lang="en-IE" smtClean="0"/>
              <a:t>13/11/2012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CCE2-05BE-4426-8D89-FCFF47D24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0497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8A1B-F0D2-4386-9FEE-FD7943856C4F}" type="datetimeFigureOut">
              <a:rPr lang="en-IE" smtClean="0"/>
              <a:t>13/11/2012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CCE2-05BE-4426-8D89-FCFF47D24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571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8A1B-F0D2-4386-9FEE-FD7943856C4F}" type="datetimeFigureOut">
              <a:rPr lang="en-IE" smtClean="0"/>
              <a:t>13/11/2012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CCE2-05BE-4426-8D89-FCFF47D24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7831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8A1B-F0D2-4386-9FEE-FD7943856C4F}" type="datetimeFigureOut">
              <a:rPr lang="en-IE" smtClean="0"/>
              <a:t>13/11/2012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CCE2-05BE-4426-8D89-FCFF47D24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033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8A1B-F0D2-4386-9FEE-FD7943856C4F}" type="datetimeFigureOut">
              <a:rPr lang="en-IE" smtClean="0"/>
              <a:t>13/11/2012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CCE2-05BE-4426-8D89-FCFF47D24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5000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8A1B-F0D2-4386-9FEE-FD7943856C4F}" type="datetimeFigureOut">
              <a:rPr lang="en-IE" smtClean="0"/>
              <a:t>13/11/2012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CCE2-05BE-4426-8D89-FCFF47D24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3932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8A1B-F0D2-4386-9FEE-FD7943856C4F}" type="datetimeFigureOut">
              <a:rPr lang="en-IE" smtClean="0"/>
              <a:t>13/11/2012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CCE2-05BE-4426-8D89-FCFF47D24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121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B8A1B-F0D2-4386-9FEE-FD7943856C4F}" type="datetimeFigureOut">
              <a:rPr lang="en-IE" smtClean="0"/>
              <a:t>13/11/2012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7CCE2-05BE-4426-8D89-FCFF47D24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9805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B8A1B-F0D2-4386-9FEE-FD7943856C4F}" type="datetimeFigureOut">
              <a:rPr lang="en-IE" smtClean="0"/>
              <a:t>13/11/2012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7CCE2-05BE-4426-8D89-FCFF47D241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7219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4000" b="1" dirty="0" err="1" smtClean="0"/>
              <a:t>Cuntasaíocht</a:t>
            </a:r>
            <a:r>
              <a:rPr lang="en-IE" sz="4000" b="1" dirty="0" smtClean="0"/>
              <a:t> </a:t>
            </a:r>
            <a:r>
              <a:rPr lang="en-IE" sz="4000" b="1" dirty="0" err="1" smtClean="0"/>
              <a:t>Bainistíocht</a:t>
            </a:r>
            <a:endParaRPr lang="en-IE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661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IE" sz="3200" dirty="0" smtClean="0"/>
              <a:t>COSTAS</a:t>
            </a:r>
            <a:endParaRPr lang="en-IE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052737"/>
            <a:ext cx="4040188" cy="720080"/>
          </a:xfrm>
        </p:spPr>
        <p:txBody>
          <a:bodyPr>
            <a:normAutofit/>
          </a:bodyPr>
          <a:lstStyle/>
          <a:p>
            <a:pPr algn="ctr"/>
            <a:r>
              <a:rPr lang="en-IE" sz="2800" dirty="0" smtClean="0"/>
              <a:t>SEASTA</a:t>
            </a:r>
            <a:endParaRPr lang="en-IE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32856"/>
            <a:ext cx="4040188" cy="3993307"/>
          </a:xfrm>
        </p:spPr>
        <p:txBody>
          <a:bodyPr/>
          <a:lstStyle/>
          <a:p>
            <a:endParaRPr lang="en-IE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45025" y="980729"/>
            <a:ext cx="4041775" cy="792088"/>
          </a:xfrm>
        </p:spPr>
        <p:txBody>
          <a:bodyPr>
            <a:normAutofit/>
          </a:bodyPr>
          <a:lstStyle/>
          <a:p>
            <a:pPr algn="ctr"/>
            <a:r>
              <a:rPr lang="en-IE" sz="2800" dirty="0" smtClean="0"/>
              <a:t>ATHRAITHEACH</a:t>
            </a:r>
            <a:endParaRPr lang="en-IE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078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IE" sz="3200" dirty="0" err="1" smtClean="0"/>
              <a:t>Cineálacha</a:t>
            </a:r>
            <a:r>
              <a:rPr lang="en-IE" sz="3200" dirty="0" smtClean="0"/>
              <a:t> </a:t>
            </a:r>
            <a:r>
              <a:rPr lang="en-IE" sz="3200" dirty="0" err="1" smtClean="0"/>
              <a:t>costaisí</a:t>
            </a:r>
            <a:endParaRPr lang="en-IE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en-IE" sz="2800" dirty="0" smtClean="0"/>
              <a:t>FORCHOSTAS SEASTA  (</a:t>
            </a:r>
            <a:r>
              <a:rPr lang="en-IE" sz="2800" dirty="0" err="1" smtClean="0"/>
              <a:t>níl</a:t>
            </a:r>
            <a:r>
              <a:rPr lang="en-IE" sz="2800" dirty="0" smtClean="0"/>
              <a:t> </a:t>
            </a:r>
            <a:r>
              <a:rPr lang="en-IE" sz="2800" dirty="0" err="1" smtClean="0"/>
              <a:t>tionchar</a:t>
            </a:r>
            <a:r>
              <a:rPr lang="en-IE" sz="2800" dirty="0" smtClean="0"/>
              <a:t> </a:t>
            </a:r>
            <a:r>
              <a:rPr lang="en-IE" sz="2800" dirty="0" err="1" smtClean="0"/>
              <a:t>ar</a:t>
            </a:r>
            <a:r>
              <a:rPr lang="en-IE" sz="2800" dirty="0" smtClean="0"/>
              <a:t> </a:t>
            </a:r>
            <a:r>
              <a:rPr lang="en-IE" sz="2800" dirty="0" err="1" smtClean="0"/>
              <a:t>leibhéal</a:t>
            </a:r>
            <a:r>
              <a:rPr lang="en-IE" sz="2800" dirty="0" smtClean="0"/>
              <a:t> </a:t>
            </a:r>
            <a:r>
              <a:rPr lang="en-IE" sz="2800" dirty="0" err="1" smtClean="0"/>
              <a:t>aschur</a:t>
            </a:r>
            <a:r>
              <a:rPr lang="en-IE" sz="2800" dirty="0" smtClean="0"/>
              <a:t> </a:t>
            </a:r>
            <a:r>
              <a:rPr lang="en-IE" sz="2800" dirty="0" err="1" smtClean="0"/>
              <a:t>orthú</a:t>
            </a:r>
            <a:r>
              <a:rPr lang="en-IE" sz="2800" dirty="0" smtClean="0"/>
              <a:t>) = COSTAS TRÉIMHSE (mar </a:t>
            </a:r>
            <a:r>
              <a:rPr lang="en-IE" sz="2800" dirty="0" err="1" smtClean="0"/>
              <a:t>baineann</a:t>
            </a:r>
            <a:r>
              <a:rPr lang="en-IE" sz="2800" dirty="0" smtClean="0"/>
              <a:t> </a:t>
            </a:r>
            <a:r>
              <a:rPr lang="en-IE" sz="2800" dirty="0" err="1" smtClean="0"/>
              <a:t>siad</a:t>
            </a:r>
            <a:r>
              <a:rPr lang="en-IE" sz="2800" dirty="0" smtClean="0"/>
              <a:t> le </a:t>
            </a:r>
            <a:r>
              <a:rPr lang="en-IE" sz="2800" dirty="0" err="1" smtClean="0"/>
              <a:t>tréimhse</a:t>
            </a:r>
            <a:r>
              <a:rPr lang="en-IE" sz="2800" dirty="0" smtClean="0"/>
              <a:t> </a:t>
            </a:r>
            <a:r>
              <a:rPr lang="en-IE" sz="2800" dirty="0" err="1" smtClean="0"/>
              <a:t>ama</a:t>
            </a:r>
            <a:r>
              <a:rPr lang="en-IE" sz="2800" dirty="0" smtClean="0"/>
              <a:t> </a:t>
            </a:r>
            <a:r>
              <a:rPr lang="en-IE" sz="2800" dirty="0" err="1" smtClean="0"/>
              <a:t>faoi</a:t>
            </a:r>
            <a:r>
              <a:rPr lang="en-IE" sz="2800" dirty="0" smtClean="0"/>
              <a:t> </a:t>
            </a:r>
            <a:r>
              <a:rPr lang="en-IE" sz="2800" dirty="0" err="1" smtClean="0"/>
              <a:t>leith</a:t>
            </a:r>
            <a:r>
              <a:rPr lang="en-IE" sz="2800" dirty="0" smtClean="0"/>
              <a:t> </a:t>
            </a:r>
            <a:r>
              <a:rPr lang="en-IE" sz="2800" dirty="0" err="1" smtClean="0"/>
              <a:t>agus</a:t>
            </a:r>
            <a:r>
              <a:rPr lang="en-IE" sz="2800" dirty="0" smtClean="0"/>
              <a:t> </a:t>
            </a:r>
            <a:r>
              <a:rPr lang="en-IE" sz="2800" dirty="0" err="1" smtClean="0"/>
              <a:t>fanann</a:t>
            </a:r>
            <a:r>
              <a:rPr lang="en-IE" sz="2800" dirty="0" smtClean="0"/>
              <a:t> </a:t>
            </a:r>
            <a:r>
              <a:rPr lang="en-IE" sz="2800" dirty="0" err="1" smtClean="0"/>
              <a:t>siad</a:t>
            </a:r>
            <a:r>
              <a:rPr lang="en-IE" sz="2800" dirty="0" smtClean="0"/>
              <a:t> mar an </a:t>
            </a:r>
            <a:r>
              <a:rPr lang="en-IE" sz="2800" dirty="0" err="1" smtClean="0"/>
              <a:t>gcéanna</a:t>
            </a:r>
            <a:r>
              <a:rPr lang="en-IE" sz="2800" smtClean="0"/>
              <a:t>) 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390961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pPr algn="l"/>
            <a:r>
              <a:rPr lang="en-IE" sz="2800" b="1" dirty="0" err="1" smtClean="0"/>
              <a:t>Bainistíocht</a:t>
            </a:r>
            <a:r>
              <a:rPr lang="en-IE" sz="3600" b="1" dirty="0" smtClean="0"/>
              <a:t> : </a:t>
            </a:r>
            <a:r>
              <a:rPr lang="en-IE" sz="2800" b="1" dirty="0" smtClean="0"/>
              <a:t>is </a:t>
            </a:r>
            <a:r>
              <a:rPr lang="en-IE" sz="2800" b="1" dirty="0" err="1" smtClean="0"/>
              <a:t>gá</a:t>
            </a:r>
            <a:r>
              <a:rPr lang="en-IE" sz="2800" b="1" dirty="0" smtClean="0"/>
              <a:t> EOLAS CUÍ a </a:t>
            </a:r>
            <a:r>
              <a:rPr lang="en-IE" sz="2800" b="1" dirty="0" err="1" smtClean="0"/>
              <a:t>bheith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ar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fáil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chun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cinntí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maithe</a:t>
            </a:r>
            <a:r>
              <a:rPr lang="en-IE" sz="2800" b="1" dirty="0" smtClean="0"/>
              <a:t> a </a:t>
            </a:r>
            <a:r>
              <a:rPr lang="en-IE" sz="2800" b="1" dirty="0" err="1" smtClean="0"/>
              <a:t>dhéanamh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agus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bainistiú</a:t>
            </a:r>
            <a:r>
              <a:rPr lang="en-IE" sz="2800" b="1" dirty="0" smtClean="0"/>
              <a:t> go h-</a:t>
            </a:r>
            <a:r>
              <a:rPr lang="en-IE" sz="2800" b="1" dirty="0" err="1" smtClean="0"/>
              <a:t>éifeachtach</a:t>
            </a:r>
            <a:endParaRPr lang="en-IE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5545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387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IE" sz="3200" b="1" dirty="0" err="1" smtClean="0"/>
              <a:t>Gníomhaíóchtaí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Bainistíochta</a:t>
            </a:r>
            <a:endParaRPr lang="en-IE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259611"/>
              </p:ext>
            </p:extLst>
          </p:nvPr>
        </p:nvGraphicFramePr>
        <p:xfrm>
          <a:off x="683568" y="1268760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599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IE" sz="3200" b="1" dirty="0" err="1" smtClean="0"/>
              <a:t>Ról</a:t>
            </a:r>
            <a:r>
              <a:rPr lang="en-IE" sz="3200" b="1" dirty="0" smtClean="0"/>
              <a:t> an </a:t>
            </a:r>
            <a:r>
              <a:rPr lang="en-IE" sz="3200" b="1" dirty="0" err="1" smtClean="0"/>
              <a:t>Chuntasoir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Bhainistíochta</a:t>
            </a:r>
            <a:r>
              <a:rPr lang="en-IE" sz="3200" b="1" dirty="0" smtClean="0"/>
              <a:t> - </a:t>
            </a:r>
            <a:r>
              <a:rPr lang="en-IE" sz="3200" b="1" dirty="0" err="1" smtClean="0"/>
              <a:t>gníomhaíochtaí</a:t>
            </a:r>
            <a:endParaRPr lang="en-I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781128"/>
          </a:xfrm>
        </p:spPr>
        <p:txBody>
          <a:bodyPr>
            <a:normAutofit lnSpcReduction="10000"/>
          </a:bodyPr>
          <a:lstStyle/>
          <a:p>
            <a:r>
              <a:rPr lang="en-IE" sz="2400" dirty="0" smtClean="0"/>
              <a:t>Costas </a:t>
            </a:r>
            <a:r>
              <a:rPr lang="en-IE" sz="2400" dirty="0" err="1" smtClean="0"/>
              <a:t>táirge</a:t>
            </a:r>
            <a:r>
              <a:rPr lang="en-IE" sz="2400" dirty="0" smtClean="0"/>
              <a:t>/</a:t>
            </a:r>
            <a:r>
              <a:rPr lang="en-IE" sz="2400" dirty="0" err="1" smtClean="0"/>
              <a:t>seirbhís</a:t>
            </a:r>
            <a:r>
              <a:rPr lang="en-IE" sz="2400" dirty="0" smtClean="0"/>
              <a:t>  a </a:t>
            </a:r>
            <a:r>
              <a:rPr lang="en-IE" sz="2400" dirty="0" err="1" smtClean="0"/>
              <a:t>thairgeadh</a:t>
            </a:r>
            <a:r>
              <a:rPr lang="en-IE" sz="2400" dirty="0" smtClean="0"/>
              <a:t>/</a:t>
            </a:r>
            <a:r>
              <a:rPr lang="en-IE" sz="2400" dirty="0" err="1" smtClean="0"/>
              <a:t>sholáthair</a:t>
            </a:r>
            <a:r>
              <a:rPr lang="en-IE" sz="2400" dirty="0" smtClean="0"/>
              <a:t>  a </a:t>
            </a:r>
            <a:r>
              <a:rPr lang="en-IE" sz="2400" dirty="0" err="1" smtClean="0"/>
              <a:t>aimsiú</a:t>
            </a:r>
            <a:endParaRPr lang="en-IE" sz="2400" dirty="0" smtClean="0"/>
          </a:p>
          <a:p>
            <a:r>
              <a:rPr lang="en-IE" sz="2400" dirty="0" err="1" smtClean="0"/>
              <a:t>Costaisí</a:t>
            </a:r>
            <a:r>
              <a:rPr lang="en-IE" sz="2400" dirty="0" smtClean="0"/>
              <a:t> </a:t>
            </a:r>
            <a:r>
              <a:rPr lang="en-IE" sz="2400" dirty="0" err="1" smtClean="0"/>
              <a:t>reatha</a:t>
            </a:r>
            <a:r>
              <a:rPr lang="en-IE" sz="2400" dirty="0" smtClean="0"/>
              <a:t>  </a:t>
            </a:r>
            <a:r>
              <a:rPr lang="en-IE" sz="2400" dirty="0" err="1" smtClean="0"/>
              <a:t>na</a:t>
            </a:r>
            <a:r>
              <a:rPr lang="en-IE" sz="2400" dirty="0" smtClean="0"/>
              <a:t> </a:t>
            </a:r>
            <a:r>
              <a:rPr lang="en-IE" sz="2400" dirty="0" err="1" smtClean="0"/>
              <a:t>ranna</a:t>
            </a:r>
            <a:r>
              <a:rPr lang="en-IE" sz="2400" dirty="0" smtClean="0"/>
              <a:t> </a:t>
            </a:r>
            <a:r>
              <a:rPr lang="en-IE" sz="2400" dirty="0" err="1" smtClean="0"/>
              <a:t>éagsúla</a:t>
            </a:r>
            <a:r>
              <a:rPr lang="en-IE" sz="2400" dirty="0" smtClean="0"/>
              <a:t> a </a:t>
            </a:r>
            <a:r>
              <a:rPr lang="en-IE" sz="2400" dirty="0" err="1" smtClean="0"/>
              <a:t>aimsiú</a:t>
            </a:r>
            <a:endParaRPr lang="en-IE" sz="2400" dirty="0" smtClean="0"/>
          </a:p>
          <a:p>
            <a:r>
              <a:rPr lang="en-IE" sz="2400" dirty="0" err="1" smtClean="0"/>
              <a:t>Buiséidí</a:t>
            </a:r>
            <a:r>
              <a:rPr lang="en-IE" sz="2400" dirty="0" smtClean="0"/>
              <a:t> </a:t>
            </a:r>
            <a:r>
              <a:rPr lang="en-IE" sz="2400" dirty="0" err="1" smtClean="0"/>
              <a:t>táirgíochta</a:t>
            </a:r>
            <a:r>
              <a:rPr lang="en-IE" sz="2400" dirty="0" smtClean="0"/>
              <a:t>/ </a:t>
            </a:r>
            <a:r>
              <a:rPr lang="en-IE" sz="2400" dirty="0" err="1" smtClean="0"/>
              <a:t>ranna</a:t>
            </a:r>
            <a:r>
              <a:rPr lang="en-IE" sz="2400" dirty="0" smtClean="0"/>
              <a:t> </a:t>
            </a:r>
            <a:r>
              <a:rPr lang="en-IE" sz="2400" dirty="0" err="1" smtClean="0"/>
              <a:t>agus</a:t>
            </a:r>
            <a:r>
              <a:rPr lang="en-IE" sz="2400" dirty="0" smtClean="0"/>
              <a:t> an </a:t>
            </a:r>
            <a:r>
              <a:rPr lang="en-IE" sz="2400" dirty="0" err="1" smtClean="0"/>
              <a:t>máistirbhuiséad</a:t>
            </a:r>
            <a:r>
              <a:rPr lang="en-IE" sz="2400" dirty="0" smtClean="0"/>
              <a:t> a </a:t>
            </a:r>
            <a:r>
              <a:rPr lang="en-IE" sz="2400" dirty="0" err="1" smtClean="0"/>
              <a:t>ullmhú</a:t>
            </a:r>
            <a:endParaRPr lang="en-IE" sz="2400" dirty="0" smtClean="0"/>
          </a:p>
          <a:p>
            <a:r>
              <a:rPr lang="en-IE" sz="2400" dirty="0" smtClean="0"/>
              <a:t>Costas </a:t>
            </a:r>
            <a:r>
              <a:rPr lang="en-IE" sz="2400" dirty="0" err="1" smtClean="0"/>
              <a:t>iarbhír</a:t>
            </a:r>
            <a:r>
              <a:rPr lang="en-IE" sz="2400" dirty="0" smtClean="0"/>
              <a:t> (actual) an </a:t>
            </a:r>
            <a:r>
              <a:rPr lang="en-IE" sz="2400" dirty="0" err="1" smtClean="0"/>
              <a:t>táirge</a:t>
            </a:r>
            <a:r>
              <a:rPr lang="en-IE" sz="2400" dirty="0" smtClean="0"/>
              <a:t>/</a:t>
            </a:r>
            <a:r>
              <a:rPr lang="en-IE" sz="2400" dirty="0" err="1" smtClean="0"/>
              <a:t>seirbhis</a:t>
            </a:r>
            <a:r>
              <a:rPr lang="en-IE" sz="2400" dirty="0" smtClean="0"/>
              <a:t> a </a:t>
            </a:r>
            <a:r>
              <a:rPr lang="en-IE" sz="2400" dirty="0" err="1" smtClean="0"/>
              <a:t>chuir</a:t>
            </a:r>
            <a:r>
              <a:rPr lang="en-IE" sz="2400" dirty="0" smtClean="0"/>
              <a:t>  I </a:t>
            </a:r>
            <a:r>
              <a:rPr lang="en-IE" sz="2400" dirty="0" err="1" smtClean="0"/>
              <a:t>gcomparáid</a:t>
            </a:r>
            <a:r>
              <a:rPr lang="en-IE" sz="2400" dirty="0" smtClean="0"/>
              <a:t> leis an </a:t>
            </a:r>
            <a:r>
              <a:rPr lang="en-IE" sz="2400" dirty="0" err="1" smtClean="0"/>
              <a:t>costas</a:t>
            </a:r>
            <a:r>
              <a:rPr lang="en-IE" sz="2400" dirty="0" smtClean="0"/>
              <a:t> </a:t>
            </a:r>
            <a:r>
              <a:rPr lang="en-IE" sz="2400" dirty="0" err="1" smtClean="0"/>
              <a:t>buiséadaithe</a:t>
            </a:r>
            <a:r>
              <a:rPr lang="en-IE" sz="2400" dirty="0" smtClean="0"/>
              <a:t> (</a:t>
            </a:r>
            <a:r>
              <a:rPr lang="en-IE" sz="2400" dirty="0" err="1" smtClean="0"/>
              <a:t>pleanáilte</a:t>
            </a:r>
            <a:r>
              <a:rPr lang="en-IE" sz="2400" dirty="0" smtClean="0"/>
              <a:t>)</a:t>
            </a:r>
          </a:p>
          <a:p>
            <a:r>
              <a:rPr lang="en-IE" sz="2400" dirty="0" smtClean="0"/>
              <a:t>AINILÍS ATHRAITHÍS (variance analysis) = </a:t>
            </a:r>
            <a:r>
              <a:rPr lang="en-IE" sz="2400" dirty="0" err="1" smtClean="0"/>
              <a:t>na</a:t>
            </a:r>
            <a:r>
              <a:rPr lang="en-IE" sz="2400" dirty="0" smtClean="0"/>
              <a:t> </a:t>
            </a:r>
            <a:r>
              <a:rPr lang="en-IE" sz="2400" dirty="0" err="1" smtClean="0"/>
              <a:t>difríochtaí</a:t>
            </a:r>
            <a:r>
              <a:rPr lang="en-IE" sz="2400" dirty="0" smtClean="0"/>
              <a:t> </a:t>
            </a:r>
            <a:r>
              <a:rPr lang="en-IE" sz="2400" dirty="0" err="1" smtClean="0"/>
              <a:t>idir</a:t>
            </a:r>
            <a:r>
              <a:rPr lang="en-IE" sz="2400" dirty="0" smtClean="0"/>
              <a:t> </a:t>
            </a:r>
            <a:r>
              <a:rPr lang="en-IE" sz="2400" dirty="0" err="1" smtClean="0"/>
              <a:t>costaisí</a:t>
            </a:r>
            <a:r>
              <a:rPr lang="en-IE" sz="2400" dirty="0" smtClean="0"/>
              <a:t> </a:t>
            </a:r>
            <a:r>
              <a:rPr lang="en-IE" sz="2400" dirty="0" err="1" smtClean="0"/>
              <a:t>iarbhír</a:t>
            </a:r>
            <a:r>
              <a:rPr lang="en-IE" sz="2400" dirty="0" smtClean="0"/>
              <a:t> </a:t>
            </a:r>
            <a:r>
              <a:rPr lang="en-IE" sz="2400" dirty="0" err="1" smtClean="0"/>
              <a:t>agus</a:t>
            </a:r>
            <a:r>
              <a:rPr lang="en-IE" sz="2400" dirty="0" smtClean="0"/>
              <a:t> </a:t>
            </a:r>
            <a:r>
              <a:rPr lang="en-IE" sz="2400" dirty="0" err="1" smtClean="0"/>
              <a:t>buiséadaithe</a:t>
            </a:r>
            <a:r>
              <a:rPr lang="en-IE" sz="2400" dirty="0" smtClean="0"/>
              <a:t> a </a:t>
            </a:r>
            <a:r>
              <a:rPr lang="en-IE" sz="2400" dirty="0" err="1" smtClean="0"/>
              <a:t>scrúdú</a:t>
            </a:r>
            <a:r>
              <a:rPr lang="en-IE" sz="2400" dirty="0" smtClean="0"/>
              <a:t> </a:t>
            </a:r>
            <a:r>
              <a:rPr lang="en-IE" sz="2400" dirty="0" err="1" smtClean="0"/>
              <a:t>agus</a:t>
            </a:r>
            <a:r>
              <a:rPr lang="en-IE" sz="2400" dirty="0" smtClean="0"/>
              <a:t> </a:t>
            </a:r>
            <a:r>
              <a:rPr lang="en-IE" sz="2400" dirty="0" err="1" smtClean="0"/>
              <a:t>na</a:t>
            </a:r>
            <a:r>
              <a:rPr lang="en-IE" sz="2400" dirty="0" smtClean="0"/>
              <a:t> </a:t>
            </a:r>
            <a:r>
              <a:rPr lang="en-IE" sz="2400" dirty="0" err="1" smtClean="0"/>
              <a:t>difríochtaí</a:t>
            </a:r>
            <a:r>
              <a:rPr lang="en-IE" sz="2400" dirty="0" smtClean="0"/>
              <a:t> </a:t>
            </a:r>
            <a:r>
              <a:rPr lang="en-IE" sz="2400" dirty="0" err="1" smtClean="0"/>
              <a:t>seo</a:t>
            </a:r>
            <a:r>
              <a:rPr lang="en-IE" sz="2400" dirty="0" smtClean="0"/>
              <a:t> a </a:t>
            </a:r>
            <a:r>
              <a:rPr lang="en-IE" sz="2400" dirty="0" err="1" smtClean="0"/>
              <a:t>mhíniú</a:t>
            </a:r>
            <a:endParaRPr lang="en-IE" sz="2400" dirty="0" smtClean="0"/>
          </a:p>
          <a:p>
            <a:r>
              <a:rPr lang="en-IE" sz="2400" dirty="0" err="1" smtClean="0"/>
              <a:t>Cumarsáid</a:t>
            </a:r>
            <a:r>
              <a:rPr lang="en-IE" sz="2400" dirty="0" smtClean="0"/>
              <a:t> a </a:t>
            </a:r>
            <a:r>
              <a:rPr lang="en-IE" sz="2400" dirty="0" err="1" smtClean="0"/>
              <a:t>dhéanamh</a:t>
            </a:r>
            <a:r>
              <a:rPr lang="en-IE" sz="2400" dirty="0" smtClean="0"/>
              <a:t> le </a:t>
            </a:r>
            <a:r>
              <a:rPr lang="en-IE" sz="2400" dirty="0" err="1" smtClean="0"/>
              <a:t>ceannairí</a:t>
            </a:r>
            <a:r>
              <a:rPr lang="en-IE" sz="2400" dirty="0" smtClean="0"/>
              <a:t> </a:t>
            </a:r>
            <a:r>
              <a:rPr lang="en-IE" sz="2400" dirty="0" err="1" smtClean="0"/>
              <a:t>na</a:t>
            </a:r>
            <a:r>
              <a:rPr lang="en-IE" sz="2400" dirty="0" smtClean="0"/>
              <a:t> </a:t>
            </a:r>
            <a:r>
              <a:rPr lang="en-IE" sz="2400" dirty="0" err="1" smtClean="0"/>
              <a:t>ranna</a:t>
            </a:r>
            <a:r>
              <a:rPr lang="en-IE" sz="2400" dirty="0" smtClean="0"/>
              <a:t> </a:t>
            </a:r>
            <a:r>
              <a:rPr lang="en-IE" sz="2400" dirty="0" err="1" smtClean="0"/>
              <a:t>éagsúla</a:t>
            </a:r>
            <a:r>
              <a:rPr lang="en-IE" sz="2400" dirty="0" smtClean="0"/>
              <a:t> </a:t>
            </a:r>
            <a:r>
              <a:rPr lang="en-IE" sz="2400" dirty="0" err="1" smtClean="0"/>
              <a:t>maidir</a:t>
            </a:r>
            <a:r>
              <a:rPr lang="en-IE" sz="2400" dirty="0" smtClean="0"/>
              <a:t> le </a:t>
            </a:r>
            <a:r>
              <a:rPr lang="en-IE" sz="2400" dirty="0" err="1" smtClean="0"/>
              <a:t>ainilís</a:t>
            </a:r>
            <a:r>
              <a:rPr lang="en-IE" sz="2400" dirty="0" smtClean="0"/>
              <a:t> </a:t>
            </a:r>
            <a:r>
              <a:rPr lang="en-IE" sz="2400" dirty="0" err="1" smtClean="0"/>
              <a:t>athraithis</a:t>
            </a:r>
            <a:r>
              <a:rPr lang="en-IE" sz="2400" dirty="0" smtClean="0"/>
              <a:t> </a:t>
            </a:r>
            <a:r>
              <a:rPr lang="en-IE" sz="2400" dirty="0" err="1" smtClean="0"/>
              <a:t>agus</a:t>
            </a:r>
            <a:r>
              <a:rPr lang="en-IE" sz="2400" dirty="0" smtClean="0"/>
              <a:t> </a:t>
            </a:r>
            <a:r>
              <a:rPr lang="en-IE" sz="2400" dirty="0" err="1" smtClean="0"/>
              <a:t>coigeartaithe</a:t>
            </a:r>
            <a:r>
              <a:rPr lang="en-IE" sz="2400" dirty="0" smtClean="0"/>
              <a:t>/</a:t>
            </a:r>
            <a:r>
              <a:rPr lang="en-IE" sz="2400" dirty="0" err="1" smtClean="0"/>
              <a:t>ceartúcháin</a:t>
            </a:r>
            <a:r>
              <a:rPr lang="en-IE" sz="2400" dirty="0" smtClean="0"/>
              <a:t> a </a:t>
            </a:r>
            <a:r>
              <a:rPr lang="en-IE" sz="2400" dirty="0" err="1" smtClean="0"/>
              <a:t>dhéanamh</a:t>
            </a:r>
            <a:endParaRPr lang="en-IE" sz="2400" dirty="0" smtClean="0"/>
          </a:p>
          <a:p>
            <a:r>
              <a:rPr lang="en-IE" sz="2400" dirty="0" err="1" smtClean="0"/>
              <a:t>Eolas</a:t>
            </a:r>
            <a:r>
              <a:rPr lang="en-IE" sz="2400" dirty="0" smtClean="0"/>
              <a:t> a </a:t>
            </a:r>
            <a:r>
              <a:rPr lang="en-IE" sz="2400" dirty="0" err="1" smtClean="0"/>
              <a:t>bhailiú</a:t>
            </a:r>
            <a:r>
              <a:rPr lang="en-IE" sz="2400" dirty="0" smtClean="0"/>
              <a:t> </a:t>
            </a:r>
            <a:r>
              <a:rPr lang="en-IE" sz="2400" dirty="0" err="1" smtClean="0"/>
              <a:t>atá</a:t>
            </a:r>
            <a:r>
              <a:rPr lang="en-IE" sz="2400" dirty="0" smtClean="0"/>
              <a:t>  </a:t>
            </a:r>
            <a:r>
              <a:rPr lang="en-IE" sz="2400" dirty="0" err="1" smtClean="0"/>
              <a:t>úsáideach</a:t>
            </a:r>
            <a:r>
              <a:rPr lang="en-IE" sz="2400" dirty="0" smtClean="0"/>
              <a:t>, </a:t>
            </a:r>
            <a:r>
              <a:rPr lang="en-IE" sz="2400" dirty="0" err="1" smtClean="0"/>
              <a:t>reatha</a:t>
            </a:r>
            <a:r>
              <a:rPr lang="en-IE" sz="2400" dirty="0" smtClean="0"/>
              <a:t>, </a:t>
            </a:r>
            <a:r>
              <a:rPr lang="en-IE" sz="2400" dirty="0" err="1" smtClean="0"/>
              <a:t>cruinn</a:t>
            </a:r>
            <a:r>
              <a:rPr lang="en-IE" sz="2400" dirty="0" smtClean="0"/>
              <a:t> </a:t>
            </a:r>
            <a:r>
              <a:rPr lang="en-IE" sz="2400" dirty="0" err="1" smtClean="0"/>
              <a:t>agus</a:t>
            </a:r>
            <a:r>
              <a:rPr lang="en-IE" sz="2400" dirty="0" smtClean="0"/>
              <a:t> </a:t>
            </a:r>
            <a:r>
              <a:rPr lang="en-IE" sz="2400" dirty="0" err="1" smtClean="0"/>
              <a:t>atá</a:t>
            </a:r>
            <a:r>
              <a:rPr lang="en-IE" sz="2400" dirty="0" smtClean="0"/>
              <a:t> </a:t>
            </a:r>
            <a:r>
              <a:rPr lang="en-IE" sz="2400" dirty="0" err="1" smtClean="0"/>
              <a:t>bainteach</a:t>
            </a:r>
            <a:r>
              <a:rPr lang="en-IE" sz="2400" dirty="0" smtClean="0"/>
              <a:t> leis an </a:t>
            </a:r>
            <a:r>
              <a:rPr lang="en-IE" sz="2400" dirty="0" err="1" smtClean="0"/>
              <a:t>próiséas</a:t>
            </a:r>
            <a:r>
              <a:rPr lang="en-IE" sz="2400" dirty="0" smtClean="0"/>
              <a:t> </a:t>
            </a:r>
            <a:r>
              <a:rPr lang="en-IE" sz="2400" dirty="0" err="1" smtClean="0"/>
              <a:t>déanamh</a:t>
            </a:r>
            <a:r>
              <a:rPr lang="en-IE" sz="2400" dirty="0" smtClean="0"/>
              <a:t> </a:t>
            </a:r>
            <a:r>
              <a:rPr lang="en-IE" sz="2400" dirty="0" err="1" smtClean="0"/>
              <a:t>cinntí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01088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IE" sz="3200" b="1" dirty="0" err="1" smtClean="0"/>
              <a:t>Úsáidí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eolais</a:t>
            </a:r>
            <a:r>
              <a:rPr lang="en-IE" sz="3200" b="1" dirty="0" smtClean="0"/>
              <a:t> ó </a:t>
            </a:r>
            <a:r>
              <a:rPr lang="en-IE" sz="3200" b="1" dirty="0" err="1" smtClean="0"/>
              <a:t>chuntasaíocht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bhainistíocht</a:t>
            </a:r>
            <a:endParaRPr lang="en-I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472608"/>
          </a:xfrm>
        </p:spPr>
        <p:txBody>
          <a:bodyPr>
            <a:normAutofit lnSpcReduction="10000"/>
          </a:bodyPr>
          <a:lstStyle/>
          <a:p>
            <a:r>
              <a:rPr lang="en-IE" sz="2800" dirty="0" err="1" smtClean="0"/>
              <a:t>Cabhraíonn</a:t>
            </a:r>
            <a:r>
              <a:rPr lang="en-IE" sz="2800" dirty="0" smtClean="0"/>
              <a:t> an t-</a:t>
            </a:r>
            <a:r>
              <a:rPr lang="en-IE" sz="2800" dirty="0" err="1" smtClean="0"/>
              <a:t>eolas</a:t>
            </a:r>
            <a:r>
              <a:rPr lang="en-IE" sz="2800" dirty="0" smtClean="0"/>
              <a:t> </a:t>
            </a:r>
            <a:r>
              <a:rPr lang="en-IE" sz="2800" dirty="0" err="1" smtClean="0"/>
              <a:t>seo</a:t>
            </a:r>
            <a:r>
              <a:rPr lang="en-IE" sz="2800" dirty="0" smtClean="0"/>
              <a:t> le </a:t>
            </a:r>
            <a:r>
              <a:rPr lang="en-IE" sz="2800" dirty="0" err="1" smtClean="0"/>
              <a:t>bhainistíocht</a:t>
            </a:r>
            <a:r>
              <a:rPr lang="en-IE" sz="2800" dirty="0" smtClean="0"/>
              <a:t> </a:t>
            </a:r>
            <a:r>
              <a:rPr lang="en-IE" sz="2800" dirty="0" err="1" smtClean="0"/>
              <a:t>chun</a:t>
            </a:r>
            <a:r>
              <a:rPr lang="en-IE" sz="2800" dirty="0" smtClean="0"/>
              <a:t> </a:t>
            </a:r>
            <a:r>
              <a:rPr lang="en-IE" sz="2800" dirty="0" err="1" smtClean="0"/>
              <a:t>comparáid</a:t>
            </a:r>
            <a:r>
              <a:rPr lang="en-IE" sz="2800" dirty="0" smtClean="0"/>
              <a:t> a </a:t>
            </a:r>
            <a:r>
              <a:rPr lang="en-IE" sz="2800" dirty="0" err="1" smtClean="0"/>
              <a:t>dhéanamh</a:t>
            </a:r>
            <a:r>
              <a:rPr lang="en-IE" sz="2800" dirty="0" smtClean="0"/>
              <a:t> </a:t>
            </a:r>
            <a:r>
              <a:rPr lang="en-IE" sz="2800" dirty="0" err="1" smtClean="0"/>
              <a:t>idir</a:t>
            </a:r>
            <a:r>
              <a:rPr lang="en-IE" sz="2800" dirty="0" smtClean="0"/>
              <a:t> </a:t>
            </a:r>
            <a:r>
              <a:rPr lang="en-IE" sz="2800" dirty="0" err="1" smtClean="0"/>
              <a:t>costaisí</a:t>
            </a:r>
            <a:r>
              <a:rPr lang="en-IE" sz="2800" dirty="0" smtClean="0"/>
              <a:t> </a:t>
            </a:r>
            <a:r>
              <a:rPr lang="en-IE" sz="2800" dirty="0" err="1" smtClean="0"/>
              <a:t>iarbhír</a:t>
            </a:r>
            <a:r>
              <a:rPr lang="en-IE" sz="2800" dirty="0" smtClean="0"/>
              <a:t> </a:t>
            </a:r>
            <a:r>
              <a:rPr lang="en-IE" sz="2800" dirty="0" err="1" smtClean="0"/>
              <a:t>agus</a:t>
            </a:r>
            <a:r>
              <a:rPr lang="en-IE" sz="2800" dirty="0" smtClean="0"/>
              <a:t> </a:t>
            </a:r>
            <a:r>
              <a:rPr lang="en-IE" sz="2800" dirty="0" err="1" smtClean="0"/>
              <a:t>buiséadaithe</a:t>
            </a:r>
            <a:r>
              <a:rPr lang="en-IE" sz="2800" dirty="0" smtClean="0"/>
              <a:t> </a:t>
            </a:r>
            <a:r>
              <a:rPr lang="en-IE" sz="2800" dirty="0" err="1" smtClean="0"/>
              <a:t>agus</a:t>
            </a:r>
            <a:r>
              <a:rPr lang="en-IE" sz="2800" dirty="0" smtClean="0"/>
              <a:t> </a:t>
            </a:r>
            <a:r>
              <a:rPr lang="en-IE" sz="2800" dirty="0" err="1" smtClean="0"/>
              <a:t>chun</a:t>
            </a:r>
            <a:r>
              <a:rPr lang="en-IE" sz="2800" dirty="0" smtClean="0"/>
              <a:t> </a:t>
            </a:r>
            <a:r>
              <a:rPr lang="en-IE" sz="2800" dirty="0" err="1" smtClean="0"/>
              <a:t>costaisí</a:t>
            </a:r>
            <a:r>
              <a:rPr lang="en-IE" sz="2800" dirty="0" smtClean="0"/>
              <a:t> a </a:t>
            </a:r>
            <a:r>
              <a:rPr lang="en-IE" sz="2800" dirty="0" err="1" smtClean="0"/>
              <a:t>rialú</a:t>
            </a:r>
            <a:endParaRPr lang="en-IE" sz="2800" dirty="0" smtClean="0"/>
          </a:p>
          <a:p>
            <a:r>
              <a:rPr lang="en-IE" sz="2800" dirty="0" err="1" smtClean="0"/>
              <a:t>Cabhraíonn</a:t>
            </a:r>
            <a:r>
              <a:rPr lang="en-IE" sz="2800" dirty="0" smtClean="0"/>
              <a:t> </a:t>
            </a:r>
            <a:r>
              <a:rPr lang="en-IE" sz="2800" dirty="0" err="1" smtClean="0"/>
              <a:t>costas</a:t>
            </a:r>
            <a:r>
              <a:rPr lang="en-IE" sz="2800" dirty="0" smtClean="0"/>
              <a:t> </a:t>
            </a:r>
            <a:r>
              <a:rPr lang="en-IE" sz="2800" dirty="0" err="1" smtClean="0"/>
              <a:t>iarbhír</a:t>
            </a:r>
            <a:r>
              <a:rPr lang="en-IE" sz="2800" dirty="0" smtClean="0"/>
              <a:t> an </a:t>
            </a:r>
            <a:r>
              <a:rPr lang="en-IE" sz="2800" dirty="0" err="1" smtClean="0"/>
              <a:t>aonad</a:t>
            </a:r>
            <a:r>
              <a:rPr lang="en-IE" sz="2800" dirty="0" smtClean="0"/>
              <a:t> </a:t>
            </a:r>
            <a:r>
              <a:rPr lang="en-IE" sz="2800" dirty="0" err="1" smtClean="0"/>
              <a:t>chun</a:t>
            </a:r>
            <a:r>
              <a:rPr lang="en-IE" sz="2800" dirty="0" smtClean="0"/>
              <a:t> </a:t>
            </a:r>
            <a:r>
              <a:rPr lang="en-IE" sz="2800" dirty="0" err="1" smtClean="0"/>
              <a:t>praghas</a:t>
            </a:r>
            <a:r>
              <a:rPr lang="en-IE" sz="2800" dirty="0" smtClean="0"/>
              <a:t> </a:t>
            </a:r>
            <a:r>
              <a:rPr lang="en-IE" sz="2800" dirty="0" err="1" smtClean="0"/>
              <a:t>díola</a:t>
            </a:r>
            <a:r>
              <a:rPr lang="en-IE" sz="2800" dirty="0" smtClean="0"/>
              <a:t> a </a:t>
            </a:r>
            <a:r>
              <a:rPr lang="en-IE" sz="2800" dirty="0" err="1" smtClean="0"/>
              <a:t>ghearradh</a:t>
            </a:r>
            <a:r>
              <a:rPr lang="en-IE" sz="2800" dirty="0" smtClean="0"/>
              <a:t>/</a:t>
            </a:r>
            <a:r>
              <a:rPr lang="en-IE" sz="2800" dirty="0" err="1" smtClean="0"/>
              <a:t>shocrú</a:t>
            </a:r>
            <a:endParaRPr lang="en-IE" sz="2800" dirty="0" smtClean="0"/>
          </a:p>
          <a:p>
            <a:r>
              <a:rPr lang="en-IE" sz="2800" dirty="0" smtClean="0"/>
              <a:t>Is </a:t>
            </a:r>
            <a:r>
              <a:rPr lang="en-IE" sz="2800" dirty="0" err="1" smtClean="0"/>
              <a:t>uirlis</a:t>
            </a:r>
            <a:r>
              <a:rPr lang="en-IE" sz="2800" dirty="0" smtClean="0"/>
              <a:t> é an </a:t>
            </a:r>
            <a:r>
              <a:rPr lang="en-IE" sz="2800" dirty="0" err="1" smtClean="0"/>
              <a:t>bhuiséadú</a:t>
            </a:r>
            <a:r>
              <a:rPr lang="en-IE" sz="2800" dirty="0" smtClean="0"/>
              <a:t> </a:t>
            </a:r>
            <a:r>
              <a:rPr lang="en-IE" sz="2800" dirty="0" err="1" smtClean="0"/>
              <a:t>chun</a:t>
            </a:r>
            <a:r>
              <a:rPr lang="en-IE" sz="2800" dirty="0" smtClean="0"/>
              <a:t> </a:t>
            </a:r>
            <a:r>
              <a:rPr lang="en-IE" sz="2800" dirty="0" err="1" smtClean="0"/>
              <a:t>gníomhaíochtaí</a:t>
            </a:r>
            <a:r>
              <a:rPr lang="en-IE" sz="2800" dirty="0" smtClean="0"/>
              <a:t> a </a:t>
            </a:r>
            <a:r>
              <a:rPr lang="en-IE" sz="2800" dirty="0" err="1" smtClean="0"/>
              <a:t>rialú</a:t>
            </a:r>
            <a:r>
              <a:rPr lang="en-IE" sz="2800" dirty="0" smtClean="0"/>
              <a:t>, a </a:t>
            </a:r>
            <a:r>
              <a:rPr lang="en-IE" sz="2800" dirty="0" err="1" smtClean="0"/>
              <a:t>phleanáil</a:t>
            </a:r>
            <a:r>
              <a:rPr lang="en-IE" sz="2800" dirty="0" smtClean="0"/>
              <a:t> </a:t>
            </a:r>
            <a:r>
              <a:rPr lang="en-IE" sz="2800" dirty="0" err="1" smtClean="0"/>
              <a:t>agus</a:t>
            </a:r>
            <a:r>
              <a:rPr lang="en-IE" sz="2800" dirty="0" smtClean="0"/>
              <a:t> a </a:t>
            </a:r>
            <a:r>
              <a:rPr lang="en-IE" sz="2800" dirty="0" err="1" smtClean="0"/>
              <a:t>chomhordanú</a:t>
            </a:r>
            <a:r>
              <a:rPr lang="en-IE" sz="2800" dirty="0" smtClean="0"/>
              <a:t> – </a:t>
            </a:r>
            <a:r>
              <a:rPr lang="en-IE" sz="2800" dirty="0" err="1" smtClean="0"/>
              <a:t>spriocana</a:t>
            </a:r>
            <a:r>
              <a:rPr lang="en-IE" sz="2800" dirty="0" smtClean="0"/>
              <a:t> a </a:t>
            </a:r>
            <a:r>
              <a:rPr lang="en-IE" sz="2800" dirty="0" err="1" smtClean="0"/>
              <a:t>bhaint</a:t>
            </a:r>
            <a:r>
              <a:rPr lang="en-IE" sz="2800" dirty="0" smtClean="0"/>
              <a:t> </a:t>
            </a:r>
            <a:r>
              <a:rPr lang="en-IE" sz="2800" dirty="0" err="1" smtClean="0"/>
              <a:t>amach</a:t>
            </a:r>
            <a:endParaRPr lang="en-IE" sz="2800" dirty="0" smtClean="0"/>
          </a:p>
          <a:p>
            <a:r>
              <a:rPr lang="en-IE" sz="2800" dirty="0" smtClean="0"/>
              <a:t>AINILÍS ATHRAITHÍS – a </a:t>
            </a:r>
            <a:r>
              <a:rPr lang="en-IE" sz="2800" dirty="0" err="1" smtClean="0"/>
              <a:t>léiriú</a:t>
            </a:r>
            <a:r>
              <a:rPr lang="en-IE" sz="2800" dirty="0" smtClean="0"/>
              <a:t> </a:t>
            </a:r>
            <a:r>
              <a:rPr lang="en-IE" sz="2800" dirty="0" err="1" smtClean="0"/>
              <a:t>cá</a:t>
            </a:r>
            <a:r>
              <a:rPr lang="en-IE" sz="2800" dirty="0" smtClean="0"/>
              <a:t> </a:t>
            </a:r>
            <a:r>
              <a:rPr lang="en-IE" sz="2800" dirty="0" err="1" smtClean="0"/>
              <a:t>bhfuil</a:t>
            </a:r>
            <a:r>
              <a:rPr lang="en-IE" sz="2800" dirty="0" smtClean="0"/>
              <a:t> </a:t>
            </a:r>
            <a:r>
              <a:rPr lang="en-IE" sz="2800" dirty="0" err="1" smtClean="0"/>
              <a:t>coigeartú</a:t>
            </a:r>
            <a:r>
              <a:rPr lang="en-IE" sz="2800" dirty="0" smtClean="0"/>
              <a:t>/</a:t>
            </a:r>
            <a:r>
              <a:rPr lang="en-IE" sz="2800" dirty="0" err="1" smtClean="0"/>
              <a:t>athrú</a:t>
            </a:r>
            <a:r>
              <a:rPr lang="en-IE" sz="2800" dirty="0" smtClean="0"/>
              <a:t> a </a:t>
            </a:r>
            <a:r>
              <a:rPr lang="en-IE" sz="2800" dirty="0" err="1" smtClean="0"/>
              <a:t>dhéanamh</a:t>
            </a:r>
            <a:endParaRPr lang="en-IE" sz="2800" dirty="0" smtClean="0"/>
          </a:p>
          <a:p>
            <a:r>
              <a:rPr lang="en-IE" sz="2800" dirty="0" err="1" smtClean="0"/>
              <a:t>Breithmheas</a:t>
            </a:r>
            <a:r>
              <a:rPr lang="en-IE" sz="2800" dirty="0" smtClean="0"/>
              <a:t> (appraisal) </a:t>
            </a:r>
            <a:r>
              <a:rPr lang="en-IE" sz="2800" dirty="0" err="1" smtClean="0"/>
              <a:t>ar</a:t>
            </a:r>
            <a:r>
              <a:rPr lang="en-IE" sz="2800" dirty="0" smtClean="0"/>
              <a:t> </a:t>
            </a:r>
            <a:r>
              <a:rPr lang="en-IE" sz="2800" dirty="0" err="1" smtClean="0"/>
              <a:t>Infheistíocht</a:t>
            </a:r>
            <a:r>
              <a:rPr lang="en-IE" sz="2800" dirty="0" smtClean="0"/>
              <a:t> </a:t>
            </a:r>
            <a:r>
              <a:rPr lang="en-IE" sz="2800" dirty="0" err="1" smtClean="0"/>
              <a:t>Chaipitiúil</a:t>
            </a:r>
            <a:r>
              <a:rPr lang="en-IE" sz="2800" dirty="0" smtClean="0"/>
              <a:t> – </a:t>
            </a:r>
            <a:r>
              <a:rPr lang="en-IE" sz="2800" dirty="0" err="1" smtClean="0"/>
              <a:t>chun</a:t>
            </a:r>
            <a:r>
              <a:rPr lang="en-IE" sz="2800" dirty="0" smtClean="0"/>
              <a:t> an </a:t>
            </a:r>
            <a:r>
              <a:rPr lang="en-IE" sz="2800" dirty="0" err="1" smtClean="0"/>
              <a:t>úsáid</a:t>
            </a:r>
            <a:r>
              <a:rPr lang="en-IE" sz="2800" dirty="0" smtClean="0"/>
              <a:t> is </a:t>
            </a:r>
            <a:r>
              <a:rPr lang="en-IE" sz="2800" dirty="0" err="1" smtClean="0"/>
              <a:t>fearr</a:t>
            </a:r>
            <a:r>
              <a:rPr lang="en-IE" sz="2800" dirty="0" smtClean="0"/>
              <a:t> a </a:t>
            </a:r>
            <a:r>
              <a:rPr lang="en-IE" sz="2800" dirty="0" err="1" smtClean="0"/>
              <a:t>bhaint</a:t>
            </a:r>
            <a:r>
              <a:rPr lang="en-IE" sz="2800" dirty="0" smtClean="0"/>
              <a:t> as </a:t>
            </a:r>
            <a:r>
              <a:rPr lang="en-IE" sz="2800" dirty="0" err="1" smtClean="0"/>
              <a:t>cistí</a:t>
            </a:r>
            <a:r>
              <a:rPr lang="en-IE" sz="2800" dirty="0" smtClean="0"/>
              <a:t> </a:t>
            </a:r>
            <a:r>
              <a:rPr lang="en-IE" sz="2800" dirty="0" err="1" smtClean="0"/>
              <a:t>ar</a:t>
            </a:r>
            <a:r>
              <a:rPr lang="en-IE" sz="2800" dirty="0" smtClean="0"/>
              <a:t> </a:t>
            </a:r>
            <a:r>
              <a:rPr lang="en-IE" sz="2800" dirty="0" err="1" smtClean="0"/>
              <a:t>fáil</a:t>
            </a:r>
            <a:r>
              <a:rPr lang="en-IE" sz="2800" dirty="0" smtClean="0"/>
              <a:t>. Chun </a:t>
            </a:r>
            <a:r>
              <a:rPr lang="en-IE" sz="2800" dirty="0" err="1" smtClean="0"/>
              <a:t>forbairt</a:t>
            </a:r>
            <a:r>
              <a:rPr lang="en-IE" sz="2800" dirty="0" smtClean="0"/>
              <a:t> </a:t>
            </a:r>
            <a:r>
              <a:rPr lang="en-IE" sz="2800" dirty="0" err="1" smtClean="0"/>
              <a:t>agus</a:t>
            </a:r>
            <a:r>
              <a:rPr lang="en-IE" sz="2800" dirty="0" smtClean="0"/>
              <a:t> </a:t>
            </a:r>
            <a:r>
              <a:rPr lang="en-IE" sz="2800" dirty="0" err="1" smtClean="0"/>
              <a:t>leathnú</a:t>
            </a:r>
            <a:r>
              <a:rPr lang="en-IE" sz="2800" dirty="0" smtClean="0"/>
              <a:t> / </a:t>
            </a:r>
            <a:r>
              <a:rPr lang="en-IE" sz="2800" dirty="0" err="1" smtClean="0"/>
              <a:t>fiontar</a:t>
            </a:r>
            <a:r>
              <a:rPr lang="en-IE" sz="2800" dirty="0" smtClean="0"/>
              <a:t> a </a:t>
            </a:r>
            <a:r>
              <a:rPr lang="en-IE" sz="2800" dirty="0" err="1" smtClean="0"/>
              <a:t>bhainistiú</a:t>
            </a:r>
            <a:endParaRPr lang="en-IE" sz="2800" dirty="0" smtClean="0"/>
          </a:p>
          <a:p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351531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/>
          </a:bodyPr>
          <a:lstStyle/>
          <a:p>
            <a:r>
              <a:rPr lang="en-IE" sz="3200" b="1" dirty="0" err="1" smtClean="0"/>
              <a:t>Cuntasaíocht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Airgeadais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vs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Bainistiocht</a:t>
            </a:r>
            <a:endParaRPr lang="en-IE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477234"/>
              </p:ext>
            </p:extLst>
          </p:nvPr>
        </p:nvGraphicFramePr>
        <p:xfrm>
          <a:off x="179512" y="908720"/>
          <a:ext cx="8856984" cy="60946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93576"/>
                <a:gridCol w="3487389"/>
                <a:gridCol w="3576019"/>
              </a:tblGrid>
              <a:tr h="924103">
                <a:tc>
                  <a:txBody>
                    <a:bodyPr/>
                    <a:lstStyle/>
                    <a:p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dirty="0" err="1" smtClean="0"/>
                        <a:t>Cuntasaíocht</a:t>
                      </a:r>
                      <a:r>
                        <a:rPr lang="en-IE" sz="2800" b="0" baseline="0" dirty="0" smtClean="0"/>
                        <a:t> </a:t>
                      </a:r>
                    </a:p>
                    <a:p>
                      <a:pPr algn="ctr"/>
                      <a:r>
                        <a:rPr lang="en-IE" sz="2800" b="0" baseline="0" dirty="0" err="1" smtClean="0"/>
                        <a:t>Bainistíochta</a:t>
                      </a:r>
                      <a:endParaRPr lang="en-IE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err="1" smtClean="0"/>
                        <a:t>Cuntasaíocht</a:t>
                      </a:r>
                      <a:r>
                        <a:rPr lang="en-IE" sz="2800" baseline="0" dirty="0" smtClean="0"/>
                        <a:t> </a:t>
                      </a:r>
                    </a:p>
                    <a:p>
                      <a:pPr algn="ctr"/>
                      <a:r>
                        <a:rPr lang="en-IE" sz="2800" baseline="0" dirty="0" err="1" smtClean="0"/>
                        <a:t>Airgeadais</a:t>
                      </a:r>
                      <a:endParaRPr lang="en-IE" sz="2800" dirty="0"/>
                    </a:p>
                  </a:txBody>
                  <a:tcPr/>
                </a:tc>
              </a:tr>
              <a:tr h="924103">
                <a:tc>
                  <a:txBody>
                    <a:bodyPr/>
                    <a:lstStyle/>
                    <a:p>
                      <a:r>
                        <a:rPr lang="en-IE" sz="2800" dirty="0" err="1" smtClean="0"/>
                        <a:t>Úsáideoirí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err="1" smtClean="0"/>
                        <a:t>Fócas</a:t>
                      </a:r>
                      <a:r>
                        <a:rPr lang="en-IE" sz="2400" baseline="0" dirty="0" smtClean="0"/>
                        <a:t> INMHEÁNACH – </a:t>
                      </a:r>
                      <a:r>
                        <a:rPr lang="en-IE" sz="2400" baseline="0" dirty="0" err="1" smtClean="0"/>
                        <a:t>eolas</a:t>
                      </a:r>
                      <a:r>
                        <a:rPr lang="en-IE" sz="2400" baseline="0" dirty="0" smtClean="0"/>
                        <a:t> a </a:t>
                      </a:r>
                      <a:r>
                        <a:rPr lang="en-IE" sz="2400" baseline="0" dirty="0" err="1" smtClean="0"/>
                        <a:t>sholáthair</a:t>
                      </a:r>
                      <a:r>
                        <a:rPr lang="en-IE" sz="2400" baseline="0" dirty="0" smtClean="0"/>
                        <a:t> 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err="1" smtClean="0"/>
                        <a:t>Fócas</a:t>
                      </a:r>
                      <a:r>
                        <a:rPr lang="en-IE" sz="2400" dirty="0" smtClean="0"/>
                        <a:t> INMHEÁNACH + SEAHTRACH</a:t>
                      </a:r>
                      <a:r>
                        <a:rPr lang="en-IE" sz="2400" baseline="0" dirty="0" smtClean="0"/>
                        <a:t> – </a:t>
                      </a:r>
                      <a:r>
                        <a:rPr lang="en-IE" sz="2400" baseline="0" dirty="0" err="1" smtClean="0"/>
                        <a:t>eolas</a:t>
                      </a:r>
                      <a:endParaRPr lang="en-IE" sz="2400" dirty="0"/>
                    </a:p>
                  </a:txBody>
                  <a:tcPr/>
                </a:tc>
              </a:tr>
              <a:tr h="924103">
                <a:tc>
                  <a:txBody>
                    <a:bodyPr/>
                    <a:lstStyle/>
                    <a:p>
                      <a:r>
                        <a:rPr lang="en-IE" sz="2800" dirty="0" err="1" smtClean="0"/>
                        <a:t>Fócas</a:t>
                      </a:r>
                      <a:endParaRPr lang="en-IE" sz="2800" dirty="0" smtClean="0"/>
                    </a:p>
                    <a:p>
                      <a:r>
                        <a:rPr lang="en-IE" sz="2800" dirty="0" err="1" smtClean="0"/>
                        <a:t>Ama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An TODHCAÍ – </a:t>
                      </a:r>
                      <a:r>
                        <a:rPr lang="en-IE" sz="2400" dirty="0" err="1" smtClean="0"/>
                        <a:t>pleanáil</a:t>
                      </a:r>
                      <a:r>
                        <a:rPr lang="en-IE" sz="2400" baseline="0" dirty="0" smtClean="0"/>
                        <a:t> </a:t>
                      </a:r>
                      <a:r>
                        <a:rPr lang="en-IE" sz="2400" baseline="0" dirty="0" err="1" smtClean="0"/>
                        <a:t>agus</a:t>
                      </a:r>
                      <a:r>
                        <a:rPr lang="en-IE" sz="2400" baseline="0" dirty="0" smtClean="0"/>
                        <a:t> </a:t>
                      </a:r>
                      <a:r>
                        <a:rPr lang="en-IE" sz="2400" baseline="0" dirty="0" err="1" smtClean="0"/>
                        <a:t>buiséadú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err="1" smtClean="0"/>
                        <a:t>Taifead</a:t>
                      </a:r>
                      <a:r>
                        <a:rPr lang="en-IE" sz="2400" baseline="0" dirty="0" smtClean="0"/>
                        <a:t> a </a:t>
                      </a:r>
                      <a:r>
                        <a:rPr lang="en-IE" sz="2400" baseline="0" dirty="0" err="1" smtClean="0"/>
                        <a:t>dhéanamh</a:t>
                      </a:r>
                      <a:r>
                        <a:rPr lang="en-IE" sz="2400" baseline="0" dirty="0" smtClean="0"/>
                        <a:t> </a:t>
                      </a:r>
                      <a:r>
                        <a:rPr lang="en-IE" sz="2400" baseline="0" dirty="0" err="1" smtClean="0"/>
                        <a:t>ar</a:t>
                      </a:r>
                      <a:r>
                        <a:rPr lang="en-IE" sz="2400" baseline="0" dirty="0" smtClean="0"/>
                        <a:t> </a:t>
                      </a:r>
                      <a:r>
                        <a:rPr lang="en-IE" sz="2400" baseline="0" dirty="0" err="1" smtClean="0"/>
                        <a:t>idirbheartanna</a:t>
                      </a:r>
                      <a:r>
                        <a:rPr lang="en-IE" sz="2400" baseline="0" dirty="0" smtClean="0"/>
                        <a:t> san </a:t>
                      </a:r>
                      <a:r>
                        <a:rPr lang="en-IE" sz="2400" baseline="0" dirty="0" err="1" smtClean="0"/>
                        <a:t>aimsir</a:t>
                      </a:r>
                      <a:r>
                        <a:rPr lang="en-IE" sz="2400" baseline="0" dirty="0" smtClean="0"/>
                        <a:t> </a:t>
                      </a:r>
                      <a:r>
                        <a:rPr lang="en-IE" sz="2400" baseline="0" dirty="0" err="1" smtClean="0"/>
                        <a:t>caite</a:t>
                      </a:r>
                      <a:endParaRPr lang="en-IE" sz="2400" dirty="0"/>
                    </a:p>
                  </a:txBody>
                  <a:tcPr/>
                </a:tc>
              </a:tr>
              <a:tr h="924103">
                <a:tc>
                  <a:txBody>
                    <a:bodyPr/>
                    <a:lstStyle/>
                    <a:p>
                      <a:r>
                        <a:rPr lang="en-IE" sz="2800" dirty="0" err="1" smtClean="0"/>
                        <a:t>Eolas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MICREA-</a:t>
                      </a:r>
                      <a:r>
                        <a:rPr lang="en-IE" sz="2400" dirty="0" err="1" smtClean="0"/>
                        <a:t>chuntasaíocht</a:t>
                      </a:r>
                      <a:r>
                        <a:rPr lang="en-IE" sz="2400" dirty="0" smtClean="0"/>
                        <a:t> – </a:t>
                      </a:r>
                      <a:r>
                        <a:rPr lang="en-IE" sz="2400" dirty="0" err="1" smtClean="0"/>
                        <a:t>eolas</a:t>
                      </a:r>
                      <a:r>
                        <a:rPr lang="en-IE" sz="2400" dirty="0" smtClean="0"/>
                        <a:t> do </a:t>
                      </a:r>
                      <a:r>
                        <a:rPr lang="en-IE" sz="2400" dirty="0" err="1" smtClean="0"/>
                        <a:t>ranna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smtClean="0"/>
                        <a:t>MAICREA – </a:t>
                      </a:r>
                      <a:r>
                        <a:rPr lang="en-IE" sz="2400" dirty="0" err="1" smtClean="0"/>
                        <a:t>chuntasaíocht</a:t>
                      </a:r>
                      <a:r>
                        <a:rPr lang="en-IE" sz="2400" dirty="0" smtClean="0"/>
                        <a:t>-</a:t>
                      </a:r>
                    </a:p>
                    <a:p>
                      <a:r>
                        <a:rPr lang="en-IE" sz="2400" dirty="0" err="1" smtClean="0"/>
                        <a:t>Eolas</a:t>
                      </a:r>
                      <a:r>
                        <a:rPr lang="en-IE" sz="2400" baseline="0" dirty="0" smtClean="0"/>
                        <a:t> </a:t>
                      </a:r>
                      <a:r>
                        <a:rPr lang="en-IE" sz="2400" baseline="0" dirty="0" err="1" smtClean="0"/>
                        <a:t>faoi</a:t>
                      </a:r>
                      <a:r>
                        <a:rPr lang="en-IE" sz="2400" baseline="0" dirty="0" smtClean="0"/>
                        <a:t> </a:t>
                      </a:r>
                      <a:r>
                        <a:rPr lang="en-IE" sz="2400" baseline="0" dirty="0" err="1" smtClean="0"/>
                        <a:t>ghnó</a:t>
                      </a:r>
                      <a:r>
                        <a:rPr lang="en-IE" sz="2400" baseline="0" dirty="0" smtClean="0"/>
                        <a:t> IOMLÁN</a:t>
                      </a:r>
                      <a:endParaRPr lang="en-IE" sz="2400" dirty="0" smtClean="0"/>
                    </a:p>
                  </a:txBody>
                  <a:tcPr/>
                </a:tc>
              </a:tr>
              <a:tr h="924103">
                <a:tc>
                  <a:txBody>
                    <a:bodyPr/>
                    <a:lstStyle/>
                    <a:p>
                      <a:r>
                        <a:rPr lang="en-IE" sz="2800" dirty="0" err="1" smtClean="0"/>
                        <a:t>Minicíocht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err="1" smtClean="0"/>
                        <a:t>Ullmhaítear</a:t>
                      </a:r>
                      <a:r>
                        <a:rPr lang="en-IE" sz="2400" baseline="0" dirty="0" smtClean="0"/>
                        <a:t> </a:t>
                      </a:r>
                      <a:r>
                        <a:rPr lang="en-IE" sz="2400" baseline="0" dirty="0" err="1" smtClean="0"/>
                        <a:t>tuairiscí</a:t>
                      </a:r>
                      <a:r>
                        <a:rPr lang="en-IE" sz="2400" baseline="0" dirty="0" smtClean="0"/>
                        <a:t> go </a:t>
                      </a:r>
                      <a:r>
                        <a:rPr lang="en-IE" sz="2400" baseline="0" dirty="0" err="1" smtClean="0"/>
                        <a:t>rialta</a:t>
                      </a:r>
                      <a:r>
                        <a:rPr lang="en-IE" sz="2400" baseline="0" dirty="0" smtClean="0"/>
                        <a:t> + </a:t>
                      </a:r>
                      <a:r>
                        <a:rPr lang="en-IE" sz="2400" baseline="0" dirty="0" err="1" smtClean="0"/>
                        <a:t>nuair</a:t>
                      </a:r>
                      <a:r>
                        <a:rPr lang="en-IE" sz="2400" baseline="0" dirty="0" smtClean="0"/>
                        <a:t> </a:t>
                      </a:r>
                      <a:r>
                        <a:rPr lang="en-IE" sz="2400" baseline="0" dirty="0" err="1" smtClean="0"/>
                        <a:t>atá</a:t>
                      </a:r>
                      <a:r>
                        <a:rPr lang="en-IE" sz="2400" baseline="0" dirty="0" smtClean="0"/>
                        <a:t> </a:t>
                      </a:r>
                      <a:r>
                        <a:rPr lang="en-IE" sz="2400" baseline="0" dirty="0" err="1" smtClean="0"/>
                        <a:t>siad</a:t>
                      </a:r>
                      <a:r>
                        <a:rPr lang="en-IE" sz="2400" baseline="0" dirty="0" smtClean="0"/>
                        <a:t> </a:t>
                      </a:r>
                      <a:r>
                        <a:rPr lang="en-IE" sz="2400" baseline="0" dirty="0" err="1" smtClean="0"/>
                        <a:t>ag</a:t>
                      </a:r>
                      <a:r>
                        <a:rPr lang="en-IE" sz="2400" baseline="0" dirty="0" smtClean="0"/>
                        <a:t> </a:t>
                      </a:r>
                      <a:r>
                        <a:rPr lang="en-IE" sz="2400" baseline="0" dirty="0" err="1" smtClean="0"/>
                        <a:t>teastáil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err="1" smtClean="0"/>
                        <a:t>Ullmhaítear</a:t>
                      </a:r>
                      <a:r>
                        <a:rPr lang="en-IE" sz="2400" dirty="0" smtClean="0"/>
                        <a:t> </a:t>
                      </a:r>
                      <a:r>
                        <a:rPr lang="en-IE" sz="2400" dirty="0" err="1" smtClean="0"/>
                        <a:t>tuairiscí</a:t>
                      </a:r>
                      <a:r>
                        <a:rPr lang="en-IE" sz="2400" dirty="0" smtClean="0"/>
                        <a:t> </a:t>
                      </a:r>
                      <a:r>
                        <a:rPr lang="en-IE" sz="2400" dirty="0" err="1" smtClean="0"/>
                        <a:t>ar</a:t>
                      </a:r>
                      <a:r>
                        <a:rPr lang="en-IE" sz="2400" dirty="0" smtClean="0"/>
                        <a:t> </a:t>
                      </a:r>
                      <a:r>
                        <a:rPr lang="en-IE" sz="2400" dirty="0" err="1" smtClean="0"/>
                        <a:t>bhonn</a:t>
                      </a:r>
                      <a:r>
                        <a:rPr lang="en-IE" sz="2400" dirty="0" smtClean="0"/>
                        <a:t> </a:t>
                      </a:r>
                      <a:r>
                        <a:rPr lang="en-IE" sz="2400" dirty="0" err="1" smtClean="0"/>
                        <a:t>bliantúil</a:t>
                      </a:r>
                      <a:endParaRPr lang="en-IE" sz="2400" dirty="0"/>
                    </a:p>
                  </a:txBody>
                  <a:tcPr/>
                </a:tc>
              </a:tr>
              <a:tr h="924103">
                <a:tc>
                  <a:txBody>
                    <a:bodyPr/>
                    <a:lstStyle/>
                    <a:p>
                      <a:r>
                        <a:rPr lang="en-IE" sz="2800" dirty="0" err="1" smtClean="0"/>
                        <a:t>Rialáil</a:t>
                      </a:r>
                      <a:endParaRPr lang="en-I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err="1" smtClean="0"/>
                        <a:t>Níl</a:t>
                      </a:r>
                      <a:r>
                        <a:rPr lang="en-IE" sz="2400" baseline="0" dirty="0" smtClean="0"/>
                        <a:t> </a:t>
                      </a:r>
                      <a:r>
                        <a:rPr lang="en-IE" sz="2400" baseline="0" dirty="0" err="1" smtClean="0"/>
                        <a:t>aon</a:t>
                      </a:r>
                      <a:r>
                        <a:rPr lang="en-IE" sz="2400" baseline="0" dirty="0" smtClean="0"/>
                        <a:t> </a:t>
                      </a:r>
                      <a:r>
                        <a:rPr lang="en-IE" sz="2400" baseline="0" dirty="0" err="1" smtClean="0"/>
                        <a:t>raichtainisí</a:t>
                      </a:r>
                      <a:r>
                        <a:rPr lang="en-IE" sz="2400" baseline="0" dirty="0" smtClean="0"/>
                        <a:t> </a:t>
                      </a:r>
                      <a:r>
                        <a:rPr lang="en-IE" sz="2400" baseline="0" dirty="0" err="1" smtClean="0"/>
                        <a:t>dlíthiúla</a:t>
                      </a:r>
                      <a:r>
                        <a:rPr lang="en-IE" sz="2400" baseline="0" dirty="0" smtClean="0"/>
                        <a:t> I </a:t>
                      </a:r>
                      <a:r>
                        <a:rPr lang="en-IE" sz="2400" baseline="0" dirty="0" err="1" smtClean="0"/>
                        <a:t>gceist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2400" dirty="0" err="1" smtClean="0"/>
                        <a:t>Reachtaíocht</a:t>
                      </a:r>
                      <a:r>
                        <a:rPr lang="en-IE" sz="2400" dirty="0" smtClean="0"/>
                        <a:t> </a:t>
                      </a:r>
                      <a:r>
                        <a:rPr lang="en-IE" sz="2400" dirty="0" err="1" smtClean="0"/>
                        <a:t>agus</a:t>
                      </a:r>
                      <a:r>
                        <a:rPr lang="en-IE" sz="2400" dirty="0" smtClean="0"/>
                        <a:t> </a:t>
                      </a:r>
                      <a:r>
                        <a:rPr lang="en-IE" sz="2400" dirty="0" err="1" smtClean="0"/>
                        <a:t>caighdeáin</a:t>
                      </a:r>
                      <a:r>
                        <a:rPr lang="en-IE" sz="2400" dirty="0" smtClean="0"/>
                        <a:t> </a:t>
                      </a:r>
                      <a:r>
                        <a:rPr lang="en-IE" sz="2400" dirty="0" err="1" smtClean="0"/>
                        <a:t>chuntasaíochta</a:t>
                      </a:r>
                      <a:endParaRPr lang="en-IE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58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en-IE" sz="3200" b="1" dirty="0" err="1" smtClean="0"/>
              <a:t>Rangnú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Chostais</a:t>
            </a:r>
            <a:r>
              <a:rPr lang="en-IE" sz="3200" b="1" dirty="0" smtClean="0"/>
              <a:t> </a:t>
            </a:r>
            <a:endParaRPr lang="en-IE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568952" cy="5760640"/>
          </a:xfrm>
        </p:spPr>
        <p:txBody>
          <a:bodyPr>
            <a:normAutofit lnSpcReduction="10000"/>
          </a:bodyPr>
          <a:lstStyle/>
          <a:p>
            <a:endParaRPr lang="en-IE" sz="2800" dirty="0" smtClean="0"/>
          </a:p>
          <a:p>
            <a:r>
              <a:rPr lang="en-IE" dirty="0" err="1" smtClean="0"/>
              <a:t>Ról</a:t>
            </a:r>
            <a:r>
              <a:rPr lang="en-IE" dirty="0" smtClean="0"/>
              <a:t> an </a:t>
            </a:r>
            <a:r>
              <a:rPr lang="en-IE" dirty="0" err="1" smtClean="0"/>
              <a:t>chuntasaíocht</a:t>
            </a:r>
            <a:r>
              <a:rPr lang="en-IE" dirty="0" smtClean="0"/>
              <a:t> </a:t>
            </a:r>
            <a:r>
              <a:rPr lang="en-IE" dirty="0" err="1" smtClean="0"/>
              <a:t>bhainistíochta</a:t>
            </a:r>
            <a:r>
              <a:rPr lang="en-IE" dirty="0" smtClean="0"/>
              <a:t> = = </a:t>
            </a:r>
            <a:r>
              <a:rPr lang="en-IE" dirty="0" err="1" smtClean="0"/>
              <a:t>chun</a:t>
            </a:r>
            <a:r>
              <a:rPr lang="en-IE" dirty="0" smtClean="0"/>
              <a:t> </a:t>
            </a:r>
            <a:r>
              <a:rPr lang="en-IE" dirty="0" err="1" smtClean="0"/>
              <a:t>eolas</a:t>
            </a:r>
            <a:r>
              <a:rPr lang="en-IE" dirty="0" smtClean="0"/>
              <a:t> a </a:t>
            </a:r>
            <a:r>
              <a:rPr lang="en-IE" dirty="0" err="1" smtClean="0"/>
              <a:t>bhailiú</a:t>
            </a:r>
            <a:r>
              <a:rPr lang="en-IE" dirty="0" smtClean="0"/>
              <a:t> </a:t>
            </a:r>
            <a:r>
              <a:rPr lang="en-IE" dirty="0" err="1" smtClean="0"/>
              <a:t>faoi</a:t>
            </a:r>
            <a:r>
              <a:rPr lang="en-IE" dirty="0" smtClean="0"/>
              <a:t> </a:t>
            </a:r>
            <a:r>
              <a:rPr lang="en-IE" dirty="0" err="1" smtClean="0"/>
              <a:t>chostaisí</a:t>
            </a:r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err="1" smtClean="0"/>
              <a:t>Ionas</a:t>
            </a:r>
            <a:r>
              <a:rPr lang="en-IE" dirty="0" smtClean="0"/>
              <a:t> go </a:t>
            </a:r>
            <a:r>
              <a:rPr lang="en-IE" dirty="0" err="1" smtClean="0"/>
              <a:t>mbeidh</a:t>
            </a:r>
            <a:r>
              <a:rPr lang="en-IE" dirty="0" smtClean="0"/>
              <a:t> </a:t>
            </a:r>
            <a:r>
              <a:rPr lang="en-IE" dirty="0" err="1" smtClean="0"/>
              <a:t>aan</a:t>
            </a:r>
            <a:r>
              <a:rPr lang="en-IE" dirty="0" smtClean="0"/>
              <a:t> t-</a:t>
            </a:r>
            <a:r>
              <a:rPr lang="en-IE" dirty="0" err="1" smtClean="0"/>
              <a:t>eolas</a:t>
            </a:r>
            <a:r>
              <a:rPr lang="en-IE" dirty="0" smtClean="0"/>
              <a:t> </a:t>
            </a:r>
            <a:r>
              <a:rPr lang="en-IE" dirty="0" err="1" smtClean="0"/>
              <a:t>úsáideach</a:t>
            </a:r>
            <a:r>
              <a:rPr lang="en-IE" dirty="0" smtClean="0"/>
              <a:t>, is </a:t>
            </a:r>
            <a:r>
              <a:rPr lang="en-IE" dirty="0" err="1" smtClean="0"/>
              <a:t>cóir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costaisí</a:t>
            </a:r>
            <a:r>
              <a:rPr lang="en-IE" dirty="0" smtClean="0"/>
              <a:t> a RANGNÚ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err="1" smtClean="0"/>
              <a:t>Beidh</a:t>
            </a:r>
            <a:r>
              <a:rPr lang="en-IE" dirty="0" smtClean="0"/>
              <a:t> </a:t>
            </a:r>
            <a:r>
              <a:rPr lang="en-IE" dirty="0" err="1" smtClean="0"/>
              <a:t>tionchar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an </a:t>
            </a:r>
            <a:r>
              <a:rPr lang="en-IE" dirty="0" err="1" smtClean="0"/>
              <a:t>gCÚIS</a:t>
            </a:r>
            <a:r>
              <a:rPr lang="en-IE" dirty="0" smtClean="0"/>
              <a:t> go </a:t>
            </a:r>
            <a:r>
              <a:rPr lang="en-IE" dirty="0" err="1" smtClean="0"/>
              <a:t>bhfuil</a:t>
            </a:r>
            <a:r>
              <a:rPr lang="en-IE" dirty="0" smtClean="0"/>
              <a:t> an t-</a:t>
            </a:r>
            <a:r>
              <a:rPr lang="en-IE" dirty="0" err="1" smtClean="0"/>
              <a:t>eolas</a:t>
            </a:r>
            <a:r>
              <a:rPr lang="en-IE" dirty="0" smtClean="0"/>
              <a:t> </a:t>
            </a:r>
            <a:r>
              <a:rPr lang="en-IE" dirty="0" err="1" smtClean="0"/>
              <a:t>ag</a:t>
            </a:r>
            <a:r>
              <a:rPr lang="en-IE" dirty="0" smtClean="0"/>
              <a:t> </a:t>
            </a:r>
            <a:r>
              <a:rPr lang="en-IE" dirty="0" err="1" smtClean="0"/>
              <a:t>teastáil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an </a:t>
            </a:r>
            <a:r>
              <a:rPr lang="en-IE" dirty="0" err="1" smtClean="0"/>
              <a:t>mbealach</a:t>
            </a:r>
            <a:r>
              <a:rPr lang="en-IE" dirty="0" smtClean="0"/>
              <a:t> a </a:t>
            </a:r>
            <a:r>
              <a:rPr lang="en-IE" dirty="0" err="1" smtClean="0"/>
              <a:t>dhéantar</a:t>
            </a:r>
            <a:r>
              <a:rPr lang="en-IE" dirty="0" smtClean="0"/>
              <a:t> </a:t>
            </a:r>
            <a:r>
              <a:rPr lang="en-IE" dirty="0" err="1" smtClean="0"/>
              <a:t>rangnú</a:t>
            </a:r>
            <a:r>
              <a:rPr lang="en-IE" dirty="0" smtClean="0"/>
              <a:t>. </a:t>
            </a:r>
            <a:r>
              <a:rPr lang="en-IE" dirty="0" err="1" smtClean="0"/>
              <a:t>Glaotar</a:t>
            </a:r>
            <a:r>
              <a:rPr lang="en-IE" dirty="0" smtClean="0"/>
              <a:t> COSTAS OIBIACHT (cost objective) </a:t>
            </a:r>
            <a:r>
              <a:rPr lang="en-IE" dirty="0" err="1" smtClean="0"/>
              <a:t>ar</a:t>
            </a:r>
            <a:r>
              <a:rPr lang="en-IE" dirty="0" smtClean="0"/>
              <a:t> an </a:t>
            </a:r>
            <a:r>
              <a:rPr lang="en-IE" dirty="0" err="1" smtClean="0"/>
              <a:t>gcúis</a:t>
            </a:r>
            <a:r>
              <a:rPr lang="en-IE" dirty="0" smtClean="0"/>
              <a:t> </a:t>
            </a:r>
            <a:r>
              <a:rPr lang="en-IE" dirty="0" err="1" smtClean="0"/>
              <a:t>seo</a:t>
            </a:r>
            <a:endParaRPr lang="en-IE" dirty="0" smtClean="0"/>
          </a:p>
          <a:p>
            <a:pPr marL="0" indent="0">
              <a:buNone/>
            </a:pPr>
            <a:endParaRPr lang="en-IE" sz="2800" dirty="0" smtClean="0"/>
          </a:p>
          <a:p>
            <a:endParaRPr lang="en-IE" sz="2800" dirty="0" smtClean="0"/>
          </a:p>
          <a:p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353308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IE" sz="3200" b="1" dirty="0" smtClean="0"/>
              <a:t>COSTAISÍ DÉANTÚSAÍOCHTA</a:t>
            </a:r>
            <a:endParaRPr lang="en-IE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4040188" cy="576064"/>
          </a:xfrm>
        </p:spPr>
        <p:txBody>
          <a:bodyPr/>
          <a:lstStyle/>
          <a:p>
            <a:pPr algn="ctr"/>
            <a:r>
              <a:rPr lang="en-IE" dirty="0" smtClean="0"/>
              <a:t>DÍREACH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4497363"/>
          </a:xfrm>
        </p:spPr>
        <p:txBody>
          <a:bodyPr/>
          <a:lstStyle/>
          <a:p>
            <a:r>
              <a:rPr lang="en-IE" dirty="0" smtClean="0"/>
              <a:t>==</a:t>
            </a:r>
            <a:r>
              <a:rPr lang="en-IE" dirty="0" err="1" smtClean="0"/>
              <a:t>costaisí</a:t>
            </a:r>
            <a:r>
              <a:rPr lang="en-IE" dirty="0" smtClean="0"/>
              <a:t> </a:t>
            </a:r>
            <a:r>
              <a:rPr lang="en-IE" dirty="0" err="1" smtClean="0"/>
              <a:t>atá</a:t>
            </a:r>
            <a:r>
              <a:rPr lang="en-IE" dirty="0" smtClean="0"/>
              <a:t> </a:t>
            </a:r>
            <a:r>
              <a:rPr lang="en-IE" dirty="0" err="1" smtClean="0"/>
              <a:t>bainteach</a:t>
            </a:r>
            <a:r>
              <a:rPr lang="en-IE" dirty="0" smtClean="0"/>
              <a:t> leis an </a:t>
            </a:r>
            <a:r>
              <a:rPr lang="en-IE" dirty="0" err="1" smtClean="0"/>
              <a:t>táirge</a:t>
            </a:r>
            <a:r>
              <a:rPr lang="en-IE" dirty="0" smtClean="0"/>
              <a:t>/</a:t>
            </a:r>
            <a:r>
              <a:rPr lang="en-IE" dirty="0" err="1" smtClean="0"/>
              <a:t>seirbhis</a:t>
            </a:r>
            <a:endParaRPr lang="en-IE" dirty="0" smtClean="0"/>
          </a:p>
          <a:p>
            <a:endParaRPr lang="en-IE" dirty="0"/>
          </a:p>
          <a:p>
            <a:r>
              <a:rPr lang="en-IE" dirty="0" smtClean="0"/>
              <a:t>ÁBHAR DHÍREACH (</a:t>
            </a:r>
            <a:r>
              <a:rPr lang="en-IE" dirty="0" err="1" smtClean="0"/>
              <a:t>ámhábhar</a:t>
            </a:r>
            <a:r>
              <a:rPr lang="en-IE" dirty="0" smtClean="0"/>
              <a:t>)</a:t>
            </a:r>
          </a:p>
          <a:p>
            <a:r>
              <a:rPr lang="en-IE" dirty="0" smtClean="0"/>
              <a:t>SAOTHAIR DHÍREACH ( </a:t>
            </a:r>
            <a:r>
              <a:rPr lang="en-IE" dirty="0" err="1" smtClean="0"/>
              <a:t>pá</a:t>
            </a:r>
            <a:r>
              <a:rPr lang="en-IE" dirty="0" smtClean="0"/>
              <a:t> </a:t>
            </a:r>
            <a:r>
              <a:rPr lang="en-IE" dirty="0" err="1" smtClean="0"/>
              <a:t>díreach</a:t>
            </a:r>
            <a:r>
              <a:rPr lang="en-IE" dirty="0" smtClean="0"/>
              <a:t>)</a:t>
            </a:r>
            <a:endParaRPr lang="en-IE" dirty="0"/>
          </a:p>
          <a:p>
            <a:r>
              <a:rPr lang="en-IE" dirty="0" smtClean="0"/>
              <a:t>COSTAISÍ DHÍREACHA (</a:t>
            </a:r>
            <a:r>
              <a:rPr lang="en-IE" dirty="0" err="1" smtClean="0"/>
              <a:t>cíos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treallamh</a:t>
            </a:r>
            <a:r>
              <a:rPr lang="en-IE" dirty="0" smtClean="0"/>
              <a:t> </a:t>
            </a:r>
            <a:r>
              <a:rPr lang="en-IE" dirty="0" err="1" smtClean="0"/>
              <a:t>speisialta</a:t>
            </a:r>
            <a:endParaRPr lang="en-IE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08720"/>
            <a:ext cx="4041775" cy="576063"/>
          </a:xfrm>
        </p:spPr>
        <p:txBody>
          <a:bodyPr/>
          <a:lstStyle/>
          <a:p>
            <a:pPr algn="ctr"/>
            <a:r>
              <a:rPr lang="en-IE" dirty="0" smtClean="0"/>
              <a:t>INDÍREACH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28800"/>
            <a:ext cx="4247455" cy="4497363"/>
          </a:xfrm>
        </p:spPr>
        <p:txBody>
          <a:bodyPr/>
          <a:lstStyle/>
          <a:p>
            <a:r>
              <a:rPr lang="en-IE" dirty="0" smtClean="0"/>
              <a:t>==</a:t>
            </a:r>
            <a:r>
              <a:rPr lang="en-IE" dirty="0" err="1" smtClean="0"/>
              <a:t>costaisí</a:t>
            </a:r>
            <a:r>
              <a:rPr lang="en-IE" dirty="0" smtClean="0"/>
              <a:t> NACH BHFUIL </a:t>
            </a:r>
            <a:r>
              <a:rPr lang="en-IE" dirty="0" err="1" smtClean="0"/>
              <a:t>bainteach</a:t>
            </a:r>
            <a:r>
              <a:rPr lang="en-IE" dirty="0" smtClean="0"/>
              <a:t> go </a:t>
            </a:r>
            <a:r>
              <a:rPr lang="en-IE" dirty="0" err="1" smtClean="0"/>
              <a:t>díreach</a:t>
            </a:r>
            <a:r>
              <a:rPr lang="en-IE" dirty="0" smtClean="0"/>
              <a:t> leis an </a:t>
            </a:r>
            <a:r>
              <a:rPr lang="en-IE" dirty="0" err="1" smtClean="0"/>
              <a:t>táirge</a:t>
            </a:r>
            <a:r>
              <a:rPr lang="en-IE" dirty="0" smtClean="0"/>
              <a:t>/</a:t>
            </a:r>
            <a:r>
              <a:rPr lang="en-IE" dirty="0" err="1" smtClean="0"/>
              <a:t>seirbhís</a:t>
            </a:r>
            <a:endParaRPr lang="en-IE" dirty="0" smtClean="0"/>
          </a:p>
          <a:p>
            <a:endParaRPr lang="en-IE" dirty="0"/>
          </a:p>
          <a:p>
            <a:r>
              <a:rPr lang="en-IE" dirty="0" err="1" smtClean="0"/>
              <a:t>Cíos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Rátaí</a:t>
            </a:r>
            <a:r>
              <a:rPr lang="en-IE" dirty="0" smtClean="0"/>
              <a:t> </a:t>
            </a:r>
            <a:r>
              <a:rPr lang="en-IE" dirty="0" err="1" smtClean="0"/>
              <a:t>Monarchana</a:t>
            </a:r>
            <a:endParaRPr lang="en-IE" dirty="0" smtClean="0"/>
          </a:p>
          <a:p>
            <a:r>
              <a:rPr lang="en-IE" dirty="0" err="1" smtClean="0"/>
              <a:t>Solas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Teas </a:t>
            </a:r>
            <a:r>
              <a:rPr lang="en-IE" dirty="0" err="1" smtClean="0"/>
              <a:t>Monarchana</a:t>
            </a:r>
            <a:endParaRPr lang="en-IE" dirty="0" smtClean="0"/>
          </a:p>
          <a:p>
            <a:r>
              <a:rPr lang="en-IE" dirty="0" err="1" smtClean="0"/>
              <a:t>Dímheas</a:t>
            </a:r>
            <a:r>
              <a:rPr lang="en-IE" dirty="0" smtClean="0"/>
              <a:t> </a:t>
            </a:r>
            <a:r>
              <a:rPr lang="en-IE" dirty="0" err="1" smtClean="0"/>
              <a:t>innealra</a:t>
            </a:r>
            <a:r>
              <a:rPr lang="en-IE" dirty="0" smtClean="0"/>
              <a:t> </a:t>
            </a:r>
            <a:r>
              <a:rPr lang="en-IE" dirty="0" err="1" smtClean="0"/>
              <a:t>monarchana</a:t>
            </a:r>
            <a:endParaRPr lang="en-IE" dirty="0" smtClean="0"/>
          </a:p>
          <a:p>
            <a:r>
              <a:rPr lang="en-IE" dirty="0" err="1" smtClean="0"/>
              <a:t>Cothabháil</a:t>
            </a:r>
            <a:r>
              <a:rPr lang="en-IE" dirty="0" smtClean="0"/>
              <a:t> </a:t>
            </a:r>
            <a:r>
              <a:rPr lang="en-IE" dirty="0" err="1" smtClean="0"/>
              <a:t>innealra</a:t>
            </a:r>
            <a:endParaRPr lang="en-IE" dirty="0" smtClean="0"/>
          </a:p>
          <a:p>
            <a:r>
              <a:rPr lang="en-IE" dirty="0" err="1" smtClean="0"/>
              <a:t>Pá</a:t>
            </a:r>
            <a:r>
              <a:rPr lang="en-IE" dirty="0" smtClean="0"/>
              <a:t> </a:t>
            </a:r>
            <a:r>
              <a:rPr lang="en-IE" dirty="0" err="1" smtClean="0"/>
              <a:t>maoirseora</a:t>
            </a:r>
            <a:r>
              <a:rPr lang="en-IE" dirty="0" smtClean="0"/>
              <a:t> </a:t>
            </a:r>
            <a:r>
              <a:rPr lang="en-IE" dirty="0" err="1" smtClean="0"/>
              <a:t>monarchana</a:t>
            </a:r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2240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IE" sz="3200" b="1" dirty="0" smtClean="0"/>
              <a:t>COSTAISÍ NEAMH-DÉANTÚSAÍOCHTA</a:t>
            </a:r>
            <a:endParaRPr lang="en-IE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124745"/>
            <a:ext cx="4040188" cy="648072"/>
          </a:xfrm>
        </p:spPr>
        <p:txBody>
          <a:bodyPr>
            <a:normAutofit/>
          </a:bodyPr>
          <a:lstStyle/>
          <a:p>
            <a:pPr algn="ctr"/>
            <a:r>
              <a:rPr lang="en-IE" sz="2800" dirty="0" err="1" smtClean="0"/>
              <a:t>Díol</a:t>
            </a:r>
            <a:r>
              <a:rPr lang="en-IE" sz="2800" dirty="0" smtClean="0"/>
              <a:t> </a:t>
            </a:r>
            <a:r>
              <a:rPr lang="en-IE" sz="2800" dirty="0" err="1" smtClean="0"/>
              <a:t>agus</a:t>
            </a:r>
            <a:r>
              <a:rPr lang="en-IE" sz="2800" dirty="0" smtClean="0"/>
              <a:t> </a:t>
            </a:r>
            <a:r>
              <a:rPr lang="en-IE" sz="2800" dirty="0" err="1" smtClean="0"/>
              <a:t>Dáileadh</a:t>
            </a:r>
            <a:endParaRPr lang="en-IE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= </a:t>
            </a:r>
            <a:r>
              <a:rPr lang="en-IE" dirty="0" err="1" smtClean="0"/>
              <a:t>costaisí</a:t>
            </a:r>
            <a:r>
              <a:rPr lang="en-IE" dirty="0" smtClean="0"/>
              <a:t> </a:t>
            </a:r>
            <a:r>
              <a:rPr lang="en-IE" dirty="0" err="1" smtClean="0"/>
              <a:t>indíreacha</a:t>
            </a:r>
            <a:r>
              <a:rPr lang="en-IE" dirty="0" smtClean="0"/>
              <a:t>  a </a:t>
            </a:r>
            <a:r>
              <a:rPr lang="en-IE" dirty="0" err="1" smtClean="0"/>
              <a:t>bhaineann</a:t>
            </a:r>
            <a:r>
              <a:rPr lang="en-IE" dirty="0" smtClean="0"/>
              <a:t> leis </a:t>
            </a:r>
            <a:r>
              <a:rPr lang="en-IE" dirty="0" err="1" smtClean="0"/>
              <a:t>na</a:t>
            </a:r>
            <a:r>
              <a:rPr lang="en-IE" dirty="0" smtClean="0"/>
              <a:t> h-</a:t>
            </a:r>
            <a:r>
              <a:rPr lang="en-IE" dirty="0" err="1" smtClean="0"/>
              <a:t>earraí</a:t>
            </a:r>
            <a:r>
              <a:rPr lang="en-IE" dirty="0" smtClean="0"/>
              <a:t> a </a:t>
            </a:r>
            <a:r>
              <a:rPr lang="en-IE" dirty="0" err="1" smtClean="0"/>
              <a:t>dháileadh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a </a:t>
            </a:r>
            <a:r>
              <a:rPr lang="en-IE" dirty="0" err="1" smtClean="0"/>
              <a:t>dhíol</a:t>
            </a:r>
            <a:r>
              <a:rPr lang="en-IE" dirty="0" smtClean="0"/>
              <a:t> le </a:t>
            </a:r>
            <a:r>
              <a:rPr lang="en-IE" dirty="0" err="1" smtClean="0"/>
              <a:t>chustaiméirí</a:t>
            </a:r>
            <a:r>
              <a:rPr lang="en-IE" dirty="0" smtClean="0"/>
              <a:t> </a:t>
            </a:r>
          </a:p>
          <a:p>
            <a:endParaRPr lang="en-IE" dirty="0"/>
          </a:p>
          <a:p>
            <a:r>
              <a:rPr lang="en-IE" dirty="0" err="1" smtClean="0"/>
              <a:t>Costaisí</a:t>
            </a:r>
            <a:r>
              <a:rPr lang="en-IE" dirty="0" smtClean="0"/>
              <a:t> </a:t>
            </a:r>
            <a:r>
              <a:rPr lang="en-IE" dirty="0" err="1" smtClean="0"/>
              <a:t>seachadtha</a:t>
            </a:r>
            <a:endParaRPr lang="en-IE" dirty="0" smtClean="0"/>
          </a:p>
          <a:p>
            <a:r>
              <a:rPr lang="en-IE" dirty="0" err="1" smtClean="0"/>
              <a:t>Costaisí</a:t>
            </a:r>
            <a:r>
              <a:rPr lang="en-IE" dirty="0" smtClean="0"/>
              <a:t> </a:t>
            </a:r>
            <a:r>
              <a:rPr lang="en-IE" dirty="0" err="1" smtClean="0"/>
              <a:t>fógraíochta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tionscnamh</a:t>
            </a:r>
            <a:endParaRPr lang="en-IE" dirty="0" smtClean="0"/>
          </a:p>
          <a:p>
            <a:r>
              <a:rPr lang="en-IE" dirty="0" err="1" smtClean="0"/>
              <a:t>Costaisí</a:t>
            </a:r>
            <a:r>
              <a:rPr lang="en-IE" dirty="0" smtClean="0"/>
              <a:t> </a:t>
            </a:r>
            <a:r>
              <a:rPr lang="en-IE" dirty="0" err="1" smtClean="0"/>
              <a:t>seomraí</a:t>
            </a:r>
            <a:r>
              <a:rPr lang="en-IE" dirty="0" smtClean="0"/>
              <a:t> </a:t>
            </a:r>
            <a:r>
              <a:rPr lang="en-IE" dirty="0" err="1" smtClean="0"/>
              <a:t>taispeántais</a:t>
            </a:r>
            <a:endParaRPr lang="en-I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124745"/>
            <a:ext cx="4041775" cy="648072"/>
          </a:xfrm>
        </p:spPr>
        <p:txBody>
          <a:bodyPr>
            <a:normAutofit/>
          </a:bodyPr>
          <a:lstStyle/>
          <a:p>
            <a:pPr algn="ctr"/>
            <a:r>
              <a:rPr lang="en-IE" sz="2800" dirty="0" err="1" smtClean="0"/>
              <a:t>Riaracháin</a:t>
            </a:r>
            <a:endParaRPr lang="en-IE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E" dirty="0" smtClean="0"/>
              <a:t>= </a:t>
            </a:r>
            <a:r>
              <a:rPr lang="en-IE" dirty="0" err="1" smtClean="0"/>
              <a:t>costaisí</a:t>
            </a:r>
            <a:r>
              <a:rPr lang="en-IE" dirty="0" smtClean="0"/>
              <a:t> </a:t>
            </a:r>
            <a:r>
              <a:rPr lang="en-IE" dirty="0" err="1" smtClean="0"/>
              <a:t>indíreacha</a:t>
            </a:r>
            <a:r>
              <a:rPr lang="en-IE" dirty="0" smtClean="0"/>
              <a:t> a </a:t>
            </a:r>
            <a:r>
              <a:rPr lang="en-IE" dirty="0" err="1" smtClean="0"/>
              <a:t>bhaineann</a:t>
            </a:r>
            <a:r>
              <a:rPr lang="en-IE" dirty="0" smtClean="0"/>
              <a:t> leis an </a:t>
            </a:r>
            <a:r>
              <a:rPr lang="en-IE" dirty="0" err="1" smtClean="0"/>
              <a:t>gnó</a:t>
            </a:r>
            <a:r>
              <a:rPr lang="en-IE" dirty="0" smtClean="0"/>
              <a:t> a </a:t>
            </a:r>
            <a:r>
              <a:rPr lang="en-IE" dirty="0" err="1" smtClean="0"/>
              <a:t>reachtáil</a:t>
            </a:r>
            <a:endParaRPr lang="en-IE" dirty="0" smtClean="0"/>
          </a:p>
          <a:p>
            <a:endParaRPr lang="en-IE" dirty="0"/>
          </a:p>
          <a:p>
            <a:r>
              <a:rPr lang="en-IE" dirty="0" err="1" smtClean="0"/>
              <a:t>Solas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teas </a:t>
            </a:r>
            <a:r>
              <a:rPr lang="en-IE" dirty="0" err="1" smtClean="0"/>
              <a:t>oifige</a:t>
            </a:r>
            <a:endParaRPr lang="en-IE" dirty="0" smtClean="0"/>
          </a:p>
          <a:p>
            <a:r>
              <a:rPr lang="en-IE" dirty="0" err="1" smtClean="0"/>
              <a:t>Teileafóin</a:t>
            </a:r>
            <a:endParaRPr lang="en-IE" dirty="0" smtClean="0"/>
          </a:p>
          <a:p>
            <a:r>
              <a:rPr lang="en-IE" dirty="0" err="1" smtClean="0"/>
              <a:t>Stáiseanóireacht</a:t>
            </a:r>
            <a:endParaRPr lang="en-IE" dirty="0" smtClean="0"/>
          </a:p>
          <a:p>
            <a:r>
              <a:rPr lang="en-IE" dirty="0" err="1" smtClean="0"/>
              <a:t>Dímheas</a:t>
            </a:r>
            <a:r>
              <a:rPr lang="en-IE" dirty="0" smtClean="0"/>
              <a:t> </a:t>
            </a:r>
            <a:r>
              <a:rPr lang="en-IE" dirty="0" err="1" smtClean="0"/>
              <a:t>treallamh</a:t>
            </a:r>
            <a:r>
              <a:rPr lang="en-IE" dirty="0" smtClean="0"/>
              <a:t> </a:t>
            </a:r>
            <a:r>
              <a:rPr lang="en-IE" dirty="0" err="1" smtClean="0"/>
              <a:t>oifige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335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554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Cuntasaíocht Bainistíocht</vt:lpstr>
      <vt:lpstr>Bainistíocht : is gá EOLAS CUÍ a bheith ar fáil chun cinntí maithe a dhéanamh agus bainistiú go h-éifeachtach</vt:lpstr>
      <vt:lpstr>Gníomhaíóchtaí Bainistíochta</vt:lpstr>
      <vt:lpstr>Ról an Chuntasoir Bhainistíochta - gníomhaíochtaí</vt:lpstr>
      <vt:lpstr>Úsáidí eolais ó chuntasaíocht bhainistíocht</vt:lpstr>
      <vt:lpstr>Cuntasaíocht Airgeadais vs Bainistiocht</vt:lpstr>
      <vt:lpstr>Rangnú Chostais </vt:lpstr>
      <vt:lpstr>COSTAISÍ DÉANTÚSAÍOCHTA</vt:lpstr>
      <vt:lpstr>COSTAISÍ NEAMH-DÉANTÚSAÍOCHTA</vt:lpstr>
      <vt:lpstr>COSTAS</vt:lpstr>
      <vt:lpstr>Cineálacha costaisí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Cuntasaíocht Bainistíocht</dc:title>
  <dc:creator>Student</dc:creator>
  <cp:lastModifiedBy>Student</cp:lastModifiedBy>
  <cp:revision>19</cp:revision>
  <dcterms:created xsi:type="dcterms:W3CDTF">2012-11-12T22:34:44Z</dcterms:created>
  <dcterms:modified xsi:type="dcterms:W3CDTF">2012-11-13T14:38:45Z</dcterms:modified>
</cp:coreProperties>
</file>