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452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27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741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286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977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113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734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788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250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84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69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E9674-E0A8-4F22-BD04-3F7477CB8764}" type="datetimeFigureOut">
              <a:rPr lang="en-IE" smtClean="0"/>
              <a:t>05/11/2012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C7F1-974A-4F47-ABD4-AC438216012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148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Ráiteas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 smtClean="0"/>
              <a:t>Shreabhadh</a:t>
            </a:r>
            <a:r>
              <a:rPr lang="en-IE" dirty="0" smtClean="0"/>
              <a:t> </a:t>
            </a:r>
            <a:r>
              <a:rPr lang="en-IE" dirty="0" err="1" smtClean="0"/>
              <a:t>Airgid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92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IE" sz="3200" dirty="0" smtClean="0"/>
              <a:t> </a:t>
            </a:r>
            <a:r>
              <a:rPr lang="en-IE" sz="3200" dirty="0" err="1" smtClean="0"/>
              <a:t>Tábhacht</a:t>
            </a:r>
            <a:r>
              <a:rPr lang="en-IE" sz="3200" dirty="0" smtClean="0"/>
              <a:t> RSA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IE" sz="2800" dirty="0" smtClean="0"/>
              <a:t>An TRÍÚ </a:t>
            </a:r>
            <a:r>
              <a:rPr lang="en-IE" sz="2800" dirty="0" err="1" smtClean="0"/>
              <a:t>ráiteas</a:t>
            </a:r>
            <a:r>
              <a:rPr lang="en-IE" sz="2800" dirty="0" smtClean="0"/>
              <a:t> in </a:t>
            </a:r>
            <a:r>
              <a:rPr lang="en-IE" sz="2800" dirty="0" err="1" smtClean="0"/>
              <a:t>éineacht</a:t>
            </a:r>
            <a:r>
              <a:rPr lang="en-IE" sz="2800" dirty="0" smtClean="0"/>
              <a:t> le c/s B&amp;C </a:t>
            </a:r>
            <a:r>
              <a:rPr lang="en-IE" sz="2800" dirty="0" err="1" smtClean="0"/>
              <a:t>agus</a:t>
            </a:r>
            <a:r>
              <a:rPr lang="en-IE" sz="2800" dirty="0" smtClean="0"/>
              <a:t> C/C</a:t>
            </a:r>
          </a:p>
          <a:p>
            <a:r>
              <a:rPr lang="en-IE" sz="2800" dirty="0" err="1" smtClean="0"/>
              <a:t>Cabhraíonn</a:t>
            </a:r>
            <a:r>
              <a:rPr lang="en-IE" sz="2800" dirty="0" smtClean="0"/>
              <a:t> </a:t>
            </a:r>
            <a:r>
              <a:rPr lang="en-IE" sz="2800" dirty="0" err="1" smtClean="0"/>
              <a:t>sé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sreabhadh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todhcaí</a:t>
            </a:r>
            <a:r>
              <a:rPr lang="en-IE" sz="2800" dirty="0" smtClean="0"/>
              <a:t> a </a:t>
            </a:r>
            <a:r>
              <a:rPr lang="en-IE" sz="2800" dirty="0" err="1" smtClean="0"/>
              <a:t>phleannáil</a:t>
            </a:r>
            <a:endParaRPr lang="en-IE" sz="2800" dirty="0" smtClean="0"/>
          </a:p>
          <a:p>
            <a:r>
              <a:rPr lang="en-IE" sz="2800" dirty="0" err="1" smtClean="0"/>
              <a:t>Déanann</a:t>
            </a:r>
            <a:r>
              <a:rPr lang="en-IE" sz="2800" dirty="0" smtClean="0"/>
              <a:t> RSA cur </a:t>
            </a:r>
            <a:r>
              <a:rPr lang="en-IE" sz="2800" dirty="0" err="1" smtClean="0"/>
              <a:t>síos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scrúdú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in-</a:t>
            </a:r>
            <a:r>
              <a:rPr lang="en-IE" sz="2800" dirty="0" err="1" smtClean="0"/>
              <a:t>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eis-sreabhanna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endParaRPr lang="en-IE" sz="2800" dirty="0" smtClean="0"/>
          </a:p>
          <a:p>
            <a:r>
              <a:rPr lang="en-IE" sz="2800" dirty="0" err="1" smtClean="0"/>
              <a:t>Bíonn</a:t>
            </a:r>
            <a:r>
              <a:rPr lang="en-IE" sz="2800" dirty="0" smtClean="0"/>
              <a:t> </a:t>
            </a:r>
            <a:r>
              <a:rPr lang="en-IE" sz="2800" dirty="0" err="1" smtClean="0"/>
              <a:t>tionchar</a:t>
            </a:r>
            <a:r>
              <a:rPr lang="en-IE" sz="2800" dirty="0" smtClean="0"/>
              <a:t> </a:t>
            </a:r>
            <a:r>
              <a:rPr lang="en-IE" sz="2800" dirty="0" err="1" smtClean="0"/>
              <a:t>orthu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an </a:t>
            </a:r>
            <a:r>
              <a:rPr lang="en-IE" sz="2800" dirty="0" err="1" smtClean="0"/>
              <a:t>athrú</a:t>
            </a:r>
            <a:r>
              <a:rPr lang="en-IE" sz="2800" dirty="0" smtClean="0"/>
              <a:t> san </a:t>
            </a:r>
            <a:r>
              <a:rPr lang="en-IE" sz="2800" dirty="0" err="1" smtClean="0"/>
              <a:t>iarmhéid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ó C/C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bliana</a:t>
            </a:r>
            <a:r>
              <a:rPr lang="en-IE" sz="2800" dirty="0" smtClean="0"/>
              <a:t> </a:t>
            </a:r>
            <a:r>
              <a:rPr lang="en-IE" sz="2800" dirty="0" err="1" smtClean="0"/>
              <a:t>seo</a:t>
            </a:r>
            <a:r>
              <a:rPr lang="en-IE" sz="2800" dirty="0" smtClean="0"/>
              <a:t> </a:t>
            </a:r>
            <a:r>
              <a:rPr lang="en-IE" sz="2800" dirty="0" err="1" smtClean="0"/>
              <a:t>caite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C/C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bliana</a:t>
            </a:r>
            <a:r>
              <a:rPr lang="en-IE" sz="2800" dirty="0" smtClean="0"/>
              <a:t> </a:t>
            </a:r>
            <a:r>
              <a:rPr lang="en-IE" sz="2800" dirty="0" err="1" smtClean="0"/>
              <a:t>seo</a:t>
            </a:r>
            <a:endParaRPr lang="en-IE" sz="2800" dirty="0" smtClean="0"/>
          </a:p>
          <a:p>
            <a:r>
              <a:rPr lang="en-IE" sz="2800" dirty="0" err="1" smtClean="0"/>
              <a:t>Déanann</a:t>
            </a:r>
            <a:r>
              <a:rPr lang="en-IE" sz="2800" dirty="0" smtClean="0"/>
              <a:t> RSA </a:t>
            </a:r>
            <a:r>
              <a:rPr lang="en-IE" sz="2800" dirty="0" err="1" smtClean="0"/>
              <a:t>ainilís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in-</a:t>
            </a:r>
            <a:r>
              <a:rPr lang="en-IE" sz="2800" dirty="0" err="1" smtClean="0"/>
              <a:t>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eis-sreabhanna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an </a:t>
            </a:r>
            <a:r>
              <a:rPr lang="en-IE" sz="2800" dirty="0" err="1" smtClean="0"/>
              <a:t>difríocht</a:t>
            </a:r>
            <a:r>
              <a:rPr lang="en-IE" sz="2800" dirty="0" smtClean="0"/>
              <a:t> </a:t>
            </a:r>
            <a:r>
              <a:rPr lang="en-IE" sz="2800" dirty="0" err="1" smtClean="0"/>
              <a:t>idir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h-</a:t>
            </a:r>
            <a:r>
              <a:rPr lang="en-IE" sz="2800" dirty="0" err="1" smtClean="0"/>
              <a:t>iarmhéideanna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ó </a:t>
            </a:r>
            <a:r>
              <a:rPr lang="en-IE" sz="2800" dirty="0" err="1" smtClean="0"/>
              <a:t>bhlíain</a:t>
            </a:r>
            <a:r>
              <a:rPr lang="en-IE" sz="2800" dirty="0" smtClean="0"/>
              <a:t> go </a:t>
            </a:r>
            <a:r>
              <a:rPr lang="en-IE" sz="2800" dirty="0" err="1" smtClean="0"/>
              <a:t>bliain</a:t>
            </a:r>
            <a:r>
              <a:rPr lang="en-IE" sz="2800" dirty="0" smtClean="0"/>
              <a:t> a </a:t>
            </a:r>
            <a:r>
              <a:rPr lang="en-IE" sz="2800" dirty="0" err="1" smtClean="0"/>
              <a:t>mhíníú</a:t>
            </a:r>
            <a:r>
              <a:rPr lang="en-IE" sz="2800" dirty="0" smtClean="0"/>
              <a:t> </a:t>
            </a:r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820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E" sz="3200" dirty="0" err="1" smtClean="0"/>
              <a:t>Feidhmeanna</a:t>
            </a:r>
            <a:r>
              <a:rPr lang="en-IE" sz="3200" dirty="0" smtClean="0"/>
              <a:t> RSA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Chun in-</a:t>
            </a:r>
            <a:r>
              <a:rPr lang="en-IE" sz="2800" dirty="0" err="1" smtClean="0"/>
              <a:t>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eis-sreabhanna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I </a:t>
            </a:r>
            <a:r>
              <a:rPr lang="en-IE" sz="2800" dirty="0" err="1" smtClean="0"/>
              <a:t>rith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bliana</a:t>
            </a:r>
            <a:r>
              <a:rPr lang="en-IE" sz="2800" dirty="0" smtClean="0"/>
              <a:t> a </a:t>
            </a:r>
            <a:r>
              <a:rPr lang="en-IE" sz="2800" dirty="0" err="1" smtClean="0"/>
              <a:t>léiriú</a:t>
            </a:r>
            <a:endParaRPr lang="en-IE" sz="2800" dirty="0" smtClean="0"/>
          </a:p>
          <a:p>
            <a:r>
              <a:rPr lang="en-IE" sz="2800" dirty="0" smtClean="0"/>
              <a:t>Chun </a:t>
            </a:r>
            <a:r>
              <a:rPr lang="en-IE" sz="2800" dirty="0" err="1" smtClean="0"/>
              <a:t>cabhrú</a:t>
            </a:r>
            <a:r>
              <a:rPr lang="en-IE" sz="2800" dirty="0" smtClean="0"/>
              <a:t> </a:t>
            </a:r>
            <a:r>
              <a:rPr lang="en-IE" sz="2800" dirty="0" err="1" smtClean="0"/>
              <a:t>buiséadú</a:t>
            </a:r>
            <a:r>
              <a:rPr lang="en-IE" sz="2800" dirty="0" smtClean="0"/>
              <a:t>/</a:t>
            </a:r>
            <a:r>
              <a:rPr lang="en-IE" sz="2800" dirty="0" err="1" smtClean="0"/>
              <a:t>pleannáil</a:t>
            </a:r>
            <a:r>
              <a:rPr lang="en-IE" sz="2800" dirty="0" smtClean="0"/>
              <a:t>  </a:t>
            </a:r>
            <a:r>
              <a:rPr lang="en-IE" sz="2800" dirty="0" err="1" smtClean="0"/>
              <a:t>airgeadúil</a:t>
            </a:r>
            <a:r>
              <a:rPr lang="en-IE" sz="2800" dirty="0" smtClean="0"/>
              <a:t> 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todhcaí</a:t>
            </a:r>
            <a:r>
              <a:rPr lang="en-IE" sz="2800" dirty="0" smtClean="0"/>
              <a:t> </a:t>
            </a:r>
          </a:p>
          <a:p>
            <a:r>
              <a:rPr lang="en-IE" sz="2800" dirty="0" smtClean="0"/>
              <a:t>Chun </a:t>
            </a:r>
            <a:r>
              <a:rPr lang="en-IE" sz="2800" dirty="0" err="1" smtClean="0"/>
              <a:t>cabhrú</a:t>
            </a:r>
            <a:r>
              <a:rPr lang="en-IE" sz="2800" dirty="0" smtClean="0"/>
              <a:t> le </a:t>
            </a:r>
            <a:r>
              <a:rPr lang="en-IE" sz="2800" dirty="0" err="1" smtClean="0"/>
              <a:t>sreabhhanna</a:t>
            </a:r>
            <a:r>
              <a:rPr lang="en-IE" sz="2800" dirty="0" smtClean="0"/>
              <a:t> </a:t>
            </a:r>
            <a:r>
              <a:rPr lang="en-IE" sz="2800" dirty="0" err="1" smtClean="0"/>
              <a:t>airgid</a:t>
            </a:r>
            <a:r>
              <a:rPr lang="en-IE" sz="2800" dirty="0" smtClean="0"/>
              <a:t>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todhcaí</a:t>
            </a:r>
            <a:r>
              <a:rPr lang="en-IE" sz="2800" dirty="0" smtClean="0"/>
              <a:t> a </a:t>
            </a:r>
            <a:r>
              <a:rPr lang="en-IE" sz="2800" dirty="0" err="1" smtClean="0"/>
              <a:t>réamh-mheas</a:t>
            </a:r>
            <a:r>
              <a:rPr lang="en-IE" sz="2800" dirty="0" smtClean="0"/>
              <a:t> (predict)</a:t>
            </a:r>
          </a:p>
          <a:p>
            <a:r>
              <a:rPr lang="en-IE" sz="2800" dirty="0" smtClean="0"/>
              <a:t>Chun </a:t>
            </a:r>
            <a:r>
              <a:rPr lang="en-IE" sz="2800" dirty="0" err="1" smtClean="0"/>
              <a:t>eolais</a:t>
            </a:r>
            <a:r>
              <a:rPr lang="en-IE" sz="2800" dirty="0" smtClean="0"/>
              <a:t> </a:t>
            </a:r>
            <a:r>
              <a:rPr lang="en-IE" sz="2800" dirty="0" err="1" smtClean="0"/>
              <a:t>airgeadais</a:t>
            </a:r>
            <a:r>
              <a:rPr lang="en-IE" sz="2800" dirty="0" smtClean="0"/>
              <a:t> a </a:t>
            </a:r>
            <a:r>
              <a:rPr lang="en-IE" sz="2800" dirty="0" err="1" smtClean="0"/>
              <a:t>sholáthair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leachtacht</a:t>
            </a:r>
            <a:r>
              <a:rPr lang="en-IE" sz="2800" dirty="0" smtClean="0"/>
              <a:t> a </a:t>
            </a:r>
            <a:r>
              <a:rPr lang="en-IE" sz="2800" dirty="0" err="1" smtClean="0"/>
              <a:t>mheas</a:t>
            </a:r>
            <a:endParaRPr lang="en-IE" sz="2800" dirty="0" smtClean="0"/>
          </a:p>
          <a:p>
            <a:r>
              <a:rPr lang="en-IE" sz="2800" dirty="0" smtClean="0"/>
              <a:t>Chun a </a:t>
            </a:r>
            <a:r>
              <a:rPr lang="en-IE" sz="2800" dirty="0" err="1" smtClean="0"/>
              <a:t>thaispeáint</a:t>
            </a:r>
            <a:r>
              <a:rPr lang="en-IE" sz="2800" dirty="0" smtClean="0"/>
              <a:t> </a:t>
            </a:r>
            <a:r>
              <a:rPr lang="en-IE" sz="2800" b="1" dirty="0" err="1" smtClean="0"/>
              <a:t>nach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bhfuil</a:t>
            </a:r>
            <a:r>
              <a:rPr lang="en-IE" sz="2800" b="1" dirty="0" smtClean="0"/>
              <a:t> </a:t>
            </a:r>
            <a:r>
              <a:rPr lang="en-IE" sz="2800" dirty="0" smtClean="0"/>
              <a:t>BRABÚS = AIRGEAD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5111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IE" sz="3200" dirty="0" err="1" smtClean="0"/>
              <a:t>Samplaí</a:t>
            </a:r>
            <a:r>
              <a:rPr lang="en-IE" sz="3200" dirty="0" smtClean="0"/>
              <a:t> do </a:t>
            </a:r>
            <a:r>
              <a:rPr lang="en-IE" sz="3200" dirty="0" err="1" smtClean="0"/>
              <a:t>shreabhanna</a:t>
            </a:r>
            <a:r>
              <a:rPr lang="en-IE" sz="3200" dirty="0" smtClean="0"/>
              <a:t> </a:t>
            </a:r>
            <a:r>
              <a:rPr lang="en-IE" sz="3200" dirty="0" err="1" smtClean="0"/>
              <a:t>airgid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E" b="1" dirty="0" smtClean="0"/>
              <a:t>In-</a:t>
            </a:r>
            <a:r>
              <a:rPr lang="en-IE" b="1" dirty="0" err="1" smtClean="0"/>
              <a:t>sreabhanna</a:t>
            </a:r>
            <a:endParaRPr lang="en-IE" b="1" dirty="0" smtClean="0"/>
          </a:p>
          <a:p>
            <a:pPr algn="just"/>
            <a:r>
              <a:rPr lang="en-IE" sz="2600" dirty="0" err="1" smtClean="0"/>
              <a:t>Brabúis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Laghdú</a:t>
            </a:r>
            <a:r>
              <a:rPr lang="en-IE" sz="2600" dirty="0" smtClean="0"/>
              <a:t>/</a:t>
            </a:r>
            <a:r>
              <a:rPr lang="en-IE" sz="2600" dirty="0" err="1" smtClean="0"/>
              <a:t>díolacháin</a:t>
            </a:r>
            <a:r>
              <a:rPr lang="en-IE" sz="2600" dirty="0" smtClean="0"/>
              <a:t> STOC</a:t>
            </a:r>
          </a:p>
          <a:p>
            <a:pPr algn="just"/>
            <a:r>
              <a:rPr lang="en-IE" sz="2600" dirty="0" err="1" smtClean="0"/>
              <a:t>Laghdú</a:t>
            </a:r>
            <a:r>
              <a:rPr lang="en-IE" sz="2600" dirty="0" smtClean="0"/>
              <a:t> </a:t>
            </a:r>
            <a:r>
              <a:rPr lang="en-IE" sz="2600" dirty="0" err="1" smtClean="0"/>
              <a:t>i</a:t>
            </a:r>
            <a:r>
              <a:rPr lang="en-IE" sz="2600" dirty="0" smtClean="0"/>
              <a:t> </a:t>
            </a:r>
            <a:r>
              <a:rPr lang="en-IE" sz="2600" dirty="0" err="1" smtClean="0"/>
              <a:t>bhFÉICHIÚNAITHE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Ardú</a:t>
            </a:r>
            <a:r>
              <a:rPr lang="en-IE" sz="2600" dirty="0" smtClean="0"/>
              <a:t> </a:t>
            </a:r>
            <a:r>
              <a:rPr lang="en-IE" sz="2600" dirty="0" err="1" smtClean="0"/>
              <a:t>i</a:t>
            </a:r>
            <a:r>
              <a:rPr lang="en-IE" sz="2600" dirty="0" smtClean="0"/>
              <a:t> </a:t>
            </a:r>
            <a:r>
              <a:rPr lang="en-IE" sz="2600" dirty="0" err="1" smtClean="0"/>
              <a:t>gCREIDIÚNAITHE</a:t>
            </a:r>
            <a:endParaRPr lang="en-IE" sz="2600" dirty="0" smtClean="0"/>
          </a:p>
          <a:p>
            <a:pPr algn="just"/>
            <a:r>
              <a:rPr lang="en-IE" sz="2600" dirty="0" smtClean="0"/>
              <a:t>ÚS </a:t>
            </a:r>
            <a:r>
              <a:rPr lang="en-IE" sz="2600" dirty="0" err="1" smtClean="0"/>
              <a:t>faighte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Díbhínní</a:t>
            </a:r>
            <a:r>
              <a:rPr lang="en-IE" sz="2600" dirty="0" smtClean="0"/>
              <a:t>/</a:t>
            </a:r>
            <a:r>
              <a:rPr lang="en-IE" sz="2600" dirty="0" err="1" smtClean="0"/>
              <a:t>Ioncam</a:t>
            </a:r>
            <a:r>
              <a:rPr lang="en-IE" sz="2600" dirty="0" smtClean="0"/>
              <a:t> </a:t>
            </a:r>
            <a:r>
              <a:rPr lang="en-IE" sz="2600" dirty="0" err="1" smtClean="0"/>
              <a:t>Infheistíochta</a:t>
            </a:r>
            <a:r>
              <a:rPr lang="en-IE" sz="2600" dirty="0" smtClean="0"/>
              <a:t> </a:t>
            </a:r>
            <a:r>
              <a:rPr lang="en-IE" sz="2600" dirty="0" err="1" smtClean="0"/>
              <a:t>faighte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Díolacháin</a:t>
            </a:r>
            <a:r>
              <a:rPr lang="en-IE" sz="2600" dirty="0" smtClean="0"/>
              <a:t> </a:t>
            </a:r>
            <a:r>
              <a:rPr lang="en-IE" sz="2600" dirty="0" err="1" smtClean="0"/>
              <a:t>Sóc</a:t>
            </a:r>
            <a:r>
              <a:rPr lang="en-IE" sz="2600" dirty="0" smtClean="0"/>
              <a:t> </a:t>
            </a:r>
            <a:r>
              <a:rPr lang="en-IE" sz="2600" dirty="0" err="1" smtClean="0"/>
              <a:t>Seasta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Scairchaipiteal</a:t>
            </a:r>
            <a:r>
              <a:rPr lang="en-IE" sz="2600" dirty="0" smtClean="0"/>
              <a:t> </a:t>
            </a:r>
            <a:r>
              <a:rPr lang="en-IE" sz="2600" dirty="0" err="1" smtClean="0"/>
              <a:t>breise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Iasacht</a:t>
            </a:r>
            <a:r>
              <a:rPr lang="en-IE" sz="2600" dirty="0" smtClean="0"/>
              <a:t> </a:t>
            </a:r>
            <a:r>
              <a:rPr lang="en-IE" sz="2600" dirty="0" err="1" smtClean="0"/>
              <a:t>faighte</a:t>
            </a:r>
            <a:endParaRPr lang="en-IE" sz="2600" dirty="0" smtClean="0"/>
          </a:p>
          <a:p>
            <a:pPr algn="just"/>
            <a:r>
              <a:rPr lang="en-IE" sz="2600" dirty="0" err="1" smtClean="0"/>
              <a:t>Ais-íoc</a:t>
            </a:r>
            <a:r>
              <a:rPr lang="en-IE" sz="2600" dirty="0" smtClean="0"/>
              <a:t> </a:t>
            </a:r>
            <a:r>
              <a:rPr lang="en-IE" sz="2600" dirty="0" err="1" smtClean="0"/>
              <a:t>Cáin</a:t>
            </a:r>
            <a:endParaRPr lang="en-IE" sz="2600" dirty="0" smtClean="0"/>
          </a:p>
          <a:p>
            <a:pPr marL="0" indent="0" algn="ctr">
              <a:buNone/>
            </a:pPr>
            <a:endParaRPr lang="en-IE" b="1" dirty="0"/>
          </a:p>
          <a:p>
            <a:pPr algn="ctr"/>
            <a:endParaRPr lang="en-IE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E" b="1" dirty="0" err="1" smtClean="0"/>
              <a:t>Eis-sreabhanna</a:t>
            </a:r>
            <a:endParaRPr lang="en-IE" b="1" dirty="0" smtClean="0"/>
          </a:p>
          <a:p>
            <a:pPr algn="just"/>
            <a:r>
              <a:rPr lang="en-IE" dirty="0" err="1" smtClean="0"/>
              <a:t>Caillteanais</a:t>
            </a:r>
            <a:endParaRPr lang="en-IE" dirty="0" smtClean="0"/>
          </a:p>
          <a:p>
            <a:pPr algn="just"/>
            <a:r>
              <a:rPr lang="en-IE" dirty="0" err="1" smtClean="0"/>
              <a:t>Ardú</a:t>
            </a:r>
            <a:r>
              <a:rPr lang="en-IE" dirty="0" smtClean="0"/>
              <a:t>/</a:t>
            </a:r>
            <a:r>
              <a:rPr lang="en-IE" dirty="0" err="1" smtClean="0"/>
              <a:t>ceannacháin</a:t>
            </a:r>
            <a:r>
              <a:rPr lang="en-IE" dirty="0" smtClean="0"/>
              <a:t> STOC</a:t>
            </a:r>
          </a:p>
          <a:p>
            <a:pPr algn="just"/>
            <a:r>
              <a:rPr lang="en-IE" dirty="0" err="1" smtClean="0"/>
              <a:t>Ardú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bhFÉICHIÚNAITHE</a:t>
            </a:r>
            <a:endParaRPr lang="en-IE" dirty="0" smtClean="0"/>
          </a:p>
          <a:p>
            <a:pPr algn="just"/>
            <a:r>
              <a:rPr lang="en-IE" dirty="0" err="1" smtClean="0"/>
              <a:t>Laghdú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gCREIDIÚNAITHE</a:t>
            </a:r>
            <a:endParaRPr lang="en-IE" dirty="0" smtClean="0"/>
          </a:p>
          <a:p>
            <a:r>
              <a:rPr lang="en-IE" dirty="0" smtClean="0"/>
              <a:t>ÚS  </a:t>
            </a:r>
            <a:r>
              <a:rPr lang="en-IE" dirty="0" err="1" smtClean="0"/>
              <a:t>íoctha</a:t>
            </a:r>
            <a:endParaRPr lang="en-IE" dirty="0" smtClean="0"/>
          </a:p>
          <a:p>
            <a:r>
              <a:rPr lang="en-IE" dirty="0" err="1" smtClean="0"/>
              <a:t>Díbhínní</a:t>
            </a:r>
            <a:r>
              <a:rPr lang="en-IE" dirty="0"/>
              <a:t> </a:t>
            </a:r>
            <a:r>
              <a:rPr lang="en-IE" dirty="0" err="1" smtClean="0"/>
              <a:t>íoctha</a:t>
            </a:r>
            <a:r>
              <a:rPr lang="en-IE" dirty="0" smtClean="0"/>
              <a:t> le SS </a:t>
            </a:r>
            <a:endParaRPr lang="en-IE" dirty="0" smtClean="0"/>
          </a:p>
          <a:p>
            <a:r>
              <a:rPr lang="en-IE" dirty="0" err="1" smtClean="0"/>
              <a:t>Ceannacháin</a:t>
            </a:r>
            <a:r>
              <a:rPr lang="en-IE" dirty="0" smtClean="0"/>
              <a:t> </a:t>
            </a:r>
            <a:r>
              <a:rPr lang="en-IE" dirty="0" err="1" smtClean="0"/>
              <a:t>Sóc</a:t>
            </a:r>
            <a:r>
              <a:rPr lang="en-IE" dirty="0" smtClean="0"/>
              <a:t> </a:t>
            </a:r>
            <a:r>
              <a:rPr lang="en-IE" dirty="0" err="1" smtClean="0"/>
              <a:t>Seasta</a:t>
            </a:r>
            <a:endParaRPr lang="en-IE" dirty="0" smtClean="0"/>
          </a:p>
          <a:p>
            <a:pPr algn="just"/>
            <a:r>
              <a:rPr lang="en-IE" dirty="0" err="1" smtClean="0"/>
              <a:t>Iasacht</a:t>
            </a:r>
            <a:r>
              <a:rPr lang="en-IE" dirty="0" smtClean="0"/>
              <a:t> á </a:t>
            </a:r>
            <a:r>
              <a:rPr lang="en-IE" smtClean="0"/>
              <a:t>ais-íoc</a:t>
            </a:r>
            <a:endParaRPr lang="en-IE" dirty="0" smtClean="0"/>
          </a:p>
          <a:p>
            <a:pPr algn="just"/>
            <a:r>
              <a:rPr lang="en-IE" dirty="0" err="1" smtClean="0"/>
              <a:t>Íocaíocht</a:t>
            </a:r>
            <a:r>
              <a:rPr lang="en-IE" dirty="0" smtClean="0"/>
              <a:t> </a:t>
            </a:r>
            <a:r>
              <a:rPr lang="en-IE" dirty="0" err="1" smtClean="0"/>
              <a:t>Cáin</a:t>
            </a:r>
            <a:endParaRPr lang="en-IE" dirty="0" smtClean="0"/>
          </a:p>
          <a:p>
            <a:pPr marL="0" indent="0" algn="ctr">
              <a:buNone/>
            </a:pPr>
            <a:endParaRPr lang="en-IE" b="1" dirty="0" smtClean="0"/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301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Míreanna</a:t>
            </a:r>
            <a:r>
              <a:rPr lang="en-IE" sz="3200" b="1" dirty="0" smtClean="0"/>
              <a:t> “</a:t>
            </a:r>
            <a:r>
              <a:rPr lang="en-IE" sz="3200" b="1" dirty="0" err="1" smtClean="0"/>
              <a:t>neamh-airgid</a:t>
            </a:r>
            <a:r>
              <a:rPr lang="en-IE" sz="3200" b="1" dirty="0" smtClean="0"/>
              <a:t>”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/>
          <a:lstStyle/>
          <a:p>
            <a:pPr algn="ctr"/>
            <a:r>
              <a:rPr lang="en-IE" dirty="0" smtClean="0"/>
              <a:t>AIS-IOMPAIGH a n-</a:t>
            </a:r>
            <a:r>
              <a:rPr lang="en-IE" dirty="0" err="1" smtClean="0"/>
              <a:t>éifeacht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DÍMHEAS – </a:t>
            </a:r>
            <a:r>
              <a:rPr lang="en-IE" dirty="0" err="1" smtClean="0"/>
              <a:t>suimigh</a:t>
            </a:r>
            <a:r>
              <a:rPr lang="en-IE" dirty="0" smtClean="0"/>
              <a:t> </a:t>
            </a:r>
            <a:r>
              <a:rPr lang="en-IE" dirty="0" err="1" smtClean="0"/>
              <a:t>arais</a:t>
            </a:r>
            <a:endParaRPr lang="en-IE" dirty="0" smtClean="0"/>
          </a:p>
          <a:p>
            <a:r>
              <a:rPr lang="en-IE" dirty="0"/>
              <a:t>DÍ-SCRÍOBH PAITINNE – </a:t>
            </a:r>
            <a:r>
              <a:rPr lang="en-IE" dirty="0" err="1"/>
              <a:t>suimigh</a:t>
            </a:r>
            <a:r>
              <a:rPr lang="en-IE" dirty="0"/>
              <a:t> </a:t>
            </a:r>
            <a:r>
              <a:rPr lang="en-IE" dirty="0" err="1"/>
              <a:t>arais</a:t>
            </a:r>
            <a:endParaRPr lang="en-IE" dirty="0"/>
          </a:p>
          <a:p>
            <a:r>
              <a:rPr lang="en-IE" dirty="0" smtClean="0"/>
              <a:t>BRABÚS AR DHIÚSCARTHA – </a:t>
            </a:r>
            <a:r>
              <a:rPr lang="en-IE" dirty="0" err="1" smtClean="0"/>
              <a:t>dealaigh</a:t>
            </a:r>
            <a:endParaRPr lang="en-IE" dirty="0" smtClean="0"/>
          </a:p>
          <a:p>
            <a:r>
              <a:rPr lang="en-IE" dirty="0" smtClean="0"/>
              <a:t>CAILLTEANAS AR DHIÚSCARTHA – </a:t>
            </a:r>
            <a:r>
              <a:rPr lang="en-IE" dirty="0" err="1" smtClean="0"/>
              <a:t>suimigh</a:t>
            </a:r>
            <a:r>
              <a:rPr lang="en-IE" dirty="0" smtClean="0"/>
              <a:t> </a:t>
            </a:r>
            <a:r>
              <a:rPr lang="en-IE" dirty="0" err="1" smtClean="0"/>
              <a:t>arais</a:t>
            </a:r>
            <a:endParaRPr lang="en-IE" dirty="0" smtClean="0"/>
          </a:p>
          <a:p>
            <a:r>
              <a:rPr lang="en-IE" dirty="0" smtClean="0"/>
              <a:t>ARDÚ SOL. DROCHFHIACHA – </a:t>
            </a:r>
            <a:r>
              <a:rPr lang="en-IE" dirty="0" err="1" smtClean="0"/>
              <a:t>suimigh</a:t>
            </a:r>
            <a:r>
              <a:rPr lang="en-IE" dirty="0" smtClean="0"/>
              <a:t> </a:t>
            </a:r>
            <a:r>
              <a:rPr lang="en-IE" dirty="0" err="1" smtClean="0"/>
              <a:t>arais</a:t>
            </a:r>
            <a:endParaRPr lang="en-IE" dirty="0" smtClean="0"/>
          </a:p>
          <a:p>
            <a:r>
              <a:rPr lang="en-IE" dirty="0" smtClean="0"/>
              <a:t>LAGHDÚ SOL. DÍMHEAS – </a:t>
            </a:r>
            <a:r>
              <a:rPr lang="en-IE" dirty="0" err="1" smtClean="0"/>
              <a:t>dealaigh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931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Míreanna</a:t>
            </a:r>
            <a:r>
              <a:rPr lang="en-IE" sz="3200" b="1" dirty="0" smtClean="0"/>
              <a:t> le </a:t>
            </a:r>
            <a:r>
              <a:rPr lang="en-IE" sz="3200" b="1" dirty="0" err="1" smtClean="0"/>
              <a:t>tionchar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acu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ar</a:t>
            </a:r>
            <a:endParaRPr lang="en-IE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658514"/>
          </a:xfrm>
        </p:spPr>
        <p:txBody>
          <a:bodyPr>
            <a:normAutofit fontScale="92500"/>
          </a:bodyPr>
          <a:lstStyle/>
          <a:p>
            <a:r>
              <a:rPr lang="en-IE" dirty="0" smtClean="0"/>
              <a:t>SREABHADH AIRGID –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brabús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4104456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CEANNACHÁN SÓC. SEASTA – S.A. </a:t>
            </a:r>
            <a:r>
              <a:rPr lang="en-IE" dirty="0" err="1" smtClean="0"/>
              <a:t>amach</a:t>
            </a:r>
            <a:endParaRPr lang="en-IE" dirty="0" smtClean="0"/>
          </a:p>
          <a:p>
            <a:r>
              <a:rPr lang="en-IE" dirty="0" smtClean="0"/>
              <a:t>DÍÚSCARTHA SÓC. SEASTA </a:t>
            </a:r>
          </a:p>
          <a:p>
            <a:pPr marL="0" indent="0">
              <a:buNone/>
            </a:pPr>
            <a:r>
              <a:rPr lang="en-IE" dirty="0"/>
              <a:t> </a:t>
            </a:r>
            <a:r>
              <a:rPr lang="en-IE" dirty="0" smtClean="0"/>
              <a:t>    – S.A. </a:t>
            </a:r>
            <a:r>
              <a:rPr lang="en-IE" dirty="0" err="1" smtClean="0"/>
              <a:t>isteach</a:t>
            </a:r>
            <a:endParaRPr lang="en-IE" dirty="0" smtClean="0"/>
          </a:p>
          <a:p>
            <a:r>
              <a:rPr lang="en-IE" dirty="0" smtClean="0"/>
              <a:t>SCAIREANNA EISITHE – S.A. </a:t>
            </a:r>
            <a:r>
              <a:rPr lang="en-IE" dirty="0" err="1" smtClean="0"/>
              <a:t>isteach</a:t>
            </a:r>
            <a:endParaRPr lang="en-IE" dirty="0" smtClean="0"/>
          </a:p>
          <a:p>
            <a:r>
              <a:rPr lang="en-IE" dirty="0" smtClean="0"/>
              <a:t>BÍNTIÚR AIS-ÍOCTHA  - S.A. </a:t>
            </a:r>
            <a:r>
              <a:rPr lang="en-IE" dirty="0" err="1" smtClean="0"/>
              <a:t>amach</a:t>
            </a:r>
            <a:endParaRPr lang="en-IE" dirty="0" smtClean="0"/>
          </a:p>
          <a:p>
            <a:r>
              <a:rPr lang="en-IE" dirty="0" smtClean="0"/>
              <a:t>IASACHT FAIGHTE – S.A. </a:t>
            </a:r>
            <a:r>
              <a:rPr lang="en-IE" dirty="0" err="1" smtClean="0"/>
              <a:t>isteach</a:t>
            </a:r>
            <a:endParaRPr lang="en-IE" dirty="0" smtClean="0"/>
          </a:p>
          <a:p>
            <a:endParaRPr lang="en-IE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648071"/>
          </a:xfrm>
        </p:spPr>
        <p:txBody>
          <a:bodyPr/>
          <a:lstStyle/>
          <a:p>
            <a:r>
              <a:rPr lang="en-IE" dirty="0" smtClean="0"/>
              <a:t>BRABÚS – </a:t>
            </a:r>
            <a:r>
              <a:rPr lang="en-IE" dirty="0" err="1" smtClean="0"/>
              <a:t>ní</a:t>
            </a:r>
            <a:r>
              <a:rPr lang="en-IE" dirty="0" smtClean="0"/>
              <a:t> </a:t>
            </a:r>
            <a:r>
              <a:rPr lang="en-IE" dirty="0" err="1" smtClean="0"/>
              <a:t>sreabhadh</a:t>
            </a:r>
            <a:r>
              <a:rPr lang="en-IE" dirty="0" smtClean="0"/>
              <a:t> </a:t>
            </a:r>
            <a:r>
              <a:rPr lang="en-IE" dirty="0" err="1" smtClean="0"/>
              <a:t>airgid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276871"/>
            <a:ext cx="4041775" cy="3849291"/>
          </a:xfrm>
        </p:spPr>
        <p:txBody>
          <a:bodyPr/>
          <a:lstStyle/>
          <a:p>
            <a:r>
              <a:rPr lang="en-IE" dirty="0" smtClean="0"/>
              <a:t>CAILLTEANAIS NEAMH-AIRGEADAIS – </a:t>
            </a:r>
            <a:r>
              <a:rPr lang="en-IE" dirty="0" err="1" smtClean="0"/>
              <a:t>soláthraithe</a:t>
            </a:r>
            <a:r>
              <a:rPr lang="en-IE" dirty="0" smtClean="0"/>
              <a:t> </a:t>
            </a:r>
            <a:r>
              <a:rPr lang="en-IE" dirty="0" err="1" smtClean="0"/>
              <a:t>dímheasa</a:t>
            </a:r>
            <a:r>
              <a:rPr lang="en-IE" dirty="0" smtClean="0"/>
              <a:t>; </a:t>
            </a:r>
            <a:r>
              <a:rPr lang="en-IE" dirty="0" err="1" smtClean="0"/>
              <a:t>soláthraithe</a:t>
            </a:r>
            <a:r>
              <a:rPr lang="en-IE" dirty="0" smtClean="0"/>
              <a:t> </a:t>
            </a:r>
            <a:r>
              <a:rPr lang="en-IE" dirty="0" err="1" smtClean="0"/>
              <a:t>drochfhiacha</a:t>
            </a:r>
            <a:r>
              <a:rPr lang="en-IE" dirty="0" smtClean="0"/>
              <a:t> á </a:t>
            </a:r>
            <a:r>
              <a:rPr lang="en-IE" dirty="0" err="1" smtClean="0"/>
              <a:t>mhéadú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GNÓTHACHAIN NEAMH-AIRGEADAIS – </a:t>
            </a:r>
            <a:r>
              <a:rPr lang="en-IE" dirty="0" err="1" smtClean="0"/>
              <a:t>soláthraithe</a:t>
            </a:r>
            <a:r>
              <a:rPr lang="en-IE" dirty="0" smtClean="0"/>
              <a:t> á </a:t>
            </a:r>
            <a:r>
              <a:rPr lang="en-IE" dirty="0" err="1" smtClean="0"/>
              <a:t>laghdú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49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Ag </a:t>
            </a:r>
            <a:r>
              <a:rPr lang="en-IE" sz="3200" b="1" dirty="0" err="1" smtClean="0"/>
              <a:t>freagairt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ceist</a:t>
            </a:r>
            <a:r>
              <a:rPr lang="en-IE" sz="3200" b="1" dirty="0" smtClean="0"/>
              <a:t> – cur </a:t>
            </a:r>
            <a:r>
              <a:rPr lang="en-IE" sz="3200" b="1" dirty="0" err="1" smtClean="0"/>
              <a:t>chuige</a:t>
            </a:r>
            <a:endParaRPr lang="en-IE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    1.  </a:t>
            </a:r>
            <a:r>
              <a:rPr lang="en-IE" dirty="0" err="1" smtClean="0"/>
              <a:t>Ullmhaigh</a:t>
            </a:r>
            <a:r>
              <a:rPr lang="en-IE" dirty="0" smtClean="0"/>
              <a:t> </a:t>
            </a:r>
            <a:r>
              <a:rPr lang="en-IE" dirty="0" err="1" smtClean="0"/>
              <a:t>nótaí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:</a:t>
            </a:r>
          </a:p>
          <a:p>
            <a:pPr lvl="1"/>
            <a:r>
              <a:rPr lang="en-IE" dirty="0" err="1" smtClean="0"/>
              <a:t>Sócmahiní</a:t>
            </a:r>
            <a:r>
              <a:rPr lang="en-IE" dirty="0" smtClean="0"/>
              <a:t> </a:t>
            </a:r>
            <a:r>
              <a:rPr lang="en-IE" dirty="0" err="1" smtClean="0"/>
              <a:t>seasta</a:t>
            </a:r>
            <a:endParaRPr lang="en-IE" dirty="0" smtClean="0"/>
          </a:p>
          <a:p>
            <a:pPr lvl="1"/>
            <a:r>
              <a:rPr lang="en-IE" dirty="0" err="1" smtClean="0"/>
              <a:t>Dímheas</a:t>
            </a:r>
            <a:endParaRPr lang="en-IE" dirty="0" smtClean="0"/>
          </a:p>
          <a:p>
            <a:pPr lvl="1"/>
            <a:r>
              <a:rPr lang="en-IE" dirty="0" err="1" smtClean="0"/>
              <a:t>Diúscartha</a:t>
            </a:r>
            <a:endParaRPr lang="en-IE" dirty="0" smtClean="0"/>
          </a:p>
          <a:p>
            <a:pPr lvl="1"/>
            <a:r>
              <a:rPr lang="en-IE" dirty="0" err="1" smtClean="0"/>
              <a:t>Cáin</a:t>
            </a:r>
            <a:endParaRPr lang="en-IE" dirty="0" smtClean="0"/>
          </a:p>
          <a:p>
            <a:pPr lvl="1"/>
            <a:r>
              <a:rPr lang="en-IE" dirty="0" err="1" smtClean="0"/>
              <a:t>Díbhínní</a:t>
            </a:r>
            <a:endParaRPr lang="en-IE" dirty="0" smtClean="0"/>
          </a:p>
          <a:p>
            <a:pPr marL="971550" lvl="1" indent="-514350">
              <a:buAutoNum type="arabicPeriod" startAt="2"/>
            </a:pPr>
            <a:r>
              <a:rPr lang="en-IE" dirty="0" err="1" smtClean="0"/>
              <a:t>Aimsigh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coigeartaithe</a:t>
            </a:r>
            <a:r>
              <a:rPr lang="en-IE" dirty="0" smtClean="0"/>
              <a:t> </a:t>
            </a:r>
            <a:r>
              <a:rPr lang="en-IE" dirty="0" err="1" smtClean="0"/>
              <a:t>nach</a:t>
            </a:r>
            <a:r>
              <a:rPr lang="en-IE" dirty="0" smtClean="0"/>
              <a:t> </a:t>
            </a:r>
            <a:r>
              <a:rPr lang="en-IE" dirty="0" err="1" smtClean="0"/>
              <a:t>bhfuil</a:t>
            </a:r>
            <a:r>
              <a:rPr lang="en-IE" dirty="0" smtClean="0"/>
              <a:t> S.A.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gceist</a:t>
            </a:r>
            <a:r>
              <a:rPr lang="en-IE" dirty="0" smtClean="0"/>
              <a:t>:</a:t>
            </a:r>
          </a:p>
          <a:p>
            <a:pPr marL="457200" lvl="1" indent="0">
              <a:buNone/>
            </a:pPr>
            <a:r>
              <a:rPr lang="en-IE" dirty="0" smtClean="0"/>
              <a:t>- </a:t>
            </a:r>
            <a:r>
              <a:rPr lang="en-IE" dirty="0" err="1" smtClean="0"/>
              <a:t>dímheas</a:t>
            </a:r>
            <a:endParaRPr lang="en-IE" dirty="0" smtClean="0"/>
          </a:p>
          <a:p>
            <a:pPr marL="457200" lvl="1" indent="0">
              <a:buNone/>
            </a:pPr>
            <a:r>
              <a:rPr lang="en-IE" dirty="0" smtClean="0"/>
              <a:t>-</a:t>
            </a:r>
            <a:r>
              <a:rPr lang="en-IE" dirty="0" err="1" smtClean="0"/>
              <a:t>brabús</a:t>
            </a:r>
            <a:r>
              <a:rPr lang="en-IE" dirty="0" smtClean="0"/>
              <a:t> / </a:t>
            </a:r>
            <a:r>
              <a:rPr lang="en-IE" dirty="0" err="1" smtClean="0"/>
              <a:t>caillteanas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dhiúscartha</a:t>
            </a:r>
            <a:endParaRPr lang="en-IE" dirty="0" smtClean="0"/>
          </a:p>
          <a:p>
            <a:pPr lvl="1">
              <a:buFontTx/>
              <a:buChar char="-"/>
            </a:pPr>
            <a:r>
              <a:rPr lang="en-IE" dirty="0" err="1" smtClean="0"/>
              <a:t>Soláthair</a:t>
            </a:r>
            <a:r>
              <a:rPr lang="en-IE" dirty="0" smtClean="0"/>
              <a:t> </a:t>
            </a:r>
            <a:r>
              <a:rPr lang="en-IE" dirty="0" err="1" smtClean="0"/>
              <a:t>drochfhiacha</a:t>
            </a:r>
            <a:r>
              <a:rPr lang="en-IE" dirty="0" smtClean="0"/>
              <a:t> – ARDÚ </a:t>
            </a:r>
            <a:r>
              <a:rPr lang="en-IE" dirty="0" err="1" smtClean="0"/>
              <a:t>nó</a:t>
            </a:r>
            <a:r>
              <a:rPr lang="en-IE" dirty="0" smtClean="0"/>
              <a:t> LAGHDÚ</a:t>
            </a:r>
          </a:p>
          <a:p>
            <a:pPr lvl="1">
              <a:buFontTx/>
              <a:buChar char="-"/>
            </a:pPr>
            <a:r>
              <a:rPr lang="en-IE" dirty="0" err="1" smtClean="0"/>
              <a:t>Dí-scríobh</a:t>
            </a:r>
            <a:r>
              <a:rPr lang="en-IE" dirty="0" smtClean="0"/>
              <a:t> </a:t>
            </a:r>
            <a:r>
              <a:rPr lang="en-IE" smtClean="0"/>
              <a:t>Paitinne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13306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E" sz="3200" b="1" dirty="0" err="1" smtClean="0"/>
              <a:t>Réiteach</a:t>
            </a:r>
            <a:r>
              <a:rPr lang="en-IE" sz="3200" b="1" dirty="0" smtClean="0"/>
              <a:t> an </a:t>
            </a:r>
            <a:r>
              <a:rPr lang="en-IE" sz="3200" b="1" dirty="0" err="1" smtClean="0"/>
              <a:t>Ghlansreabhadh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Airgid</a:t>
            </a:r>
            <a:r>
              <a:rPr lang="en-IE" sz="3200" b="1" dirty="0" smtClean="0"/>
              <a:t>   leis an </a:t>
            </a:r>
            <a:r>
              <a:rPr lang="en-IE" sz="3200" b="1" dirty="0" err="1" smtClean="0"/>
              <a:t>athrú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ar</a:t>
            </a:r>
            <a:r>
              <a:rPr lang="en-IE" sz="3200" b="1" dirty="0" smtClean="0"/>
              <a:t> an </a:t>
            </a:r>
            <a:r>
              <a:rPr lang="en-IE" sz="3200" b="1" dirty="0" err="1" smtClean="0"/>
              <a:t>nGlanfhiacha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928992" cy="4065315"/>
          </a:xfrm>
        </p:spPr>
        <p:txBody>
          <a:bodyPr>
            <a:normAutofit/>
          </a:bodyPr>
          <a:lstStyle/>
          <a:p>
            <a:r>
              <a:rPr lang="en-IE" sz="2800" b="1" dirty="0" err="1" smtClean="0"/>
              <a:t>Glanfhiacha</a:t>
            </a:r>
            <a:r>
              <a:rPr lang="en-IE" sz="2800" b="1" dirty="0" smtClean="0"/>
              <a:t>=</a:t>
            </a:r>
            <a:r>
              <a:rPr lang="en-IE" sz="2800" b="1" dirty="0" err="1" smtClean="0"/>
              <a:t>Iasachtaí</a:t>
            </a:r>
            <a:r>
              <a:rPr lang="en-IE" sz="2800" b="1" dirty="0" smtClean="0"/>
              <a:t>– [</a:t>
            </a:r>
            <a:r>
              <a:rPr lang="en-IE" sz="2800" b="1" dirty="0" err="1" smtClean="0"/>
              <a:t>Airgead+Acmhainní</a:t>
            </a:r>
            <a:r>
              <a:rPr lang="en-IE" sz="2800" b="1" dirty="0"/>
              <a:t> </a:t>
            </a:r>
            <a:r>
              <a:rPr lang="en-IE" sz="2800" b="1" dirty="0" err="1" smtClean="0"/>
              <a:t>Leachtacha</a:t>
            </a:r>
            <a:r>
              <a:rPr lang="en-IE" sz="2800" b="1" dirty="0" smtClean="0"/>
              <a:t>]</a:t>
            </a:r>
          </a:p>
          <a:p>
            <a:pPr marL="0" indent="0">
              <a:buNone/>
            </a:pPr>
            <a:endParaRPr lang="en-IE" sz="2800" b="1" dirty="0" smtClean="0"/>
          </a:p>
          <a:p>
            <a:r>
              <a:rPr lang="en-IE" sz="2800" b="1" dirty="0" err="1" smtClean="0"/>
              <a:t>Iasachtaí</a:t>
            </a:r>
            <a:r>
              <a:rPr lang="en-IE" sz="2800" b="1" dirty="0" smtClean="0"/>
              <a:t> = {</a:t>
            </a:r>
            <a:r>
              <a:rPr lang="en-IE" sz="2800" dirty="0" err="1" smtClean="0"/>
              <a:t>Bíntiúr</a:t>
            </a:r>
            <a:r>
              <a:rPr lang="en-IE" sz="2800" dirty="0" smtClean="0"/>
              <a:t> + </a:t>
            </a:r>
            <a:r>
              <a:rPr lang="en-IE" sz="2800" dirty="0" err="1" smtClean="0"/>
              <a:t>Rótharraingt</a:t>
            </a:r>
            <a:r>
              <a:rPr lang="en-IE" sz="2800" dirty="0" smtClean="0"/>
              <a:t> Banc + </a:t>
            </a:r>
            <a:r>
              <a:rPr lang="en-IE" sz="2800" dirty="0" err="1" smtClean="0"/>
              <a:t>iasachtai</a:t>
            </a:r>
            <a:r>
              <a:rPr lang="en-IE" sz="2800" dirty="0" smtClean="0"/>
              <a:t> </a:t>
            </a:r>
            <a:r>
              <a:rPr lang="en-IE" sz="2800" dirty="0" err="1" smtClean="0"/>
              <a:t>eile</a:t>
            </a:r>
            <a:r>
              <a:rPr lang="en-IE" sz="2800" dirty="0" smtClean="0"/>
              <a:t>}</a:t>
            </a:r>
          </a:p>
          <a:p>
            <a:pPr marL="0" indent="0">
              <a:buNone/>
            </a:pPr>
            <a:endParaRPr lang="en-IE" sz="2800" dirty="0" smtClean="0"/>
          </a:p>
          <a:p>
            <a:r>
              <a:rPr lang="en-IE" sz="2800" b="1" dirty="0" smtClean="0"/>
              <a:t>{</a:t>
            </a:r>
            <a:r>
              <a:rPr lang="en-IE" sz="2800" dirty="0" err="1" smtClean="0"/>
              <a:t>Airgead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lámh</a:t>
            </a:r>
            <a:r>
              <a:rPr lang="en-IE" sz="2800" dirty="0" smtClean="0"/>
              <a:t> + </a:t>
            </a:r>
            <a:r>
              <a:rPr lang="en-IE" sz="2800" dirty="0" err="1" smtClean="0"/>
              <a:t>airgead</a:t>
            </a:r>
            <a:r>
              <a:rPr lang="en-IE" sz="2800" dirty="0" smtClean="0"/>
              <a:t>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bhanc</a:t>
            </a:r>
            <a:r>
              <a:rPr lang="en-IE" sz="2800" dirty="0" smtClean="0"/>
              <a:t> + </a:t>
            </a:r>
            <a:r>
              <a:rPr lang="en-IE" sz="2800" dirty="0" err="1" smtClean="0"/>
              <a:t>infheistíochtaí</a:t>
            </a:r>
            <a:r>
              <a:rPr lang="en-IE" sz="2800" dirty="0" smtClean="0"/>
              <a:t> SR}</a:t>
            </a:r>
            <a:r>
              <a:rPr lang="en-IE" sz="2800" b="1" dirty="0" smtClean="0"/>
              <a:t> 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32973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b="1" dirty="0" err="1"/>
              <a:t>Réiteach</a:t>
            </a:r>
            <a:r>
              <a:rPr lang="en-IE" sz="3200" b="1" dirty="0"/>
              <a:t> an </a:t>
            </a:r>
            <a:r>
              <a:rPr lang="en-IE" sz="3200" b="1" dirty="0" err="1"/>
              <a:t>Ghlansreabhadh</a:t>
            </a:r>
            <a:r>
              <a:rPr lang="en-IE" sz="3200" b="1" dirty="0"/>
              <a:t> </a:t>
            </a:r>
            <a:r>
              <a:rPr lang="en-IE" sz="3200" b="1" dirty="0" err="1"/>
              <a:t>Airgid</a:t>
            </a:r>
            <a:r>
              <a:rPr lang="en-IE" sz="3200" b="1" dirty="0"/>
              <a:t>   leis an </a:t>
            </a:r>
            <a:r>
              <a:rPr lang="en-IE" sz="3200" b="1" dirty="0" err="1"/>
              <a:t>athrú</a:t>
            </a:r>
            <a:r>
              <a:rPr lang="en-IE" sz="3200" b="1" dirty="0"/>
              <a:t> </a:t>
            </a:r>
            <a:r>
              <a:rPr lang="en-IE" sz="3200" b="1" dirty="0" err="1"/>
              <a:t>ar</a:t>
            </a:r>
            <a:r>
              <a:rPr lang="en-IE" sz="3200" b="1" dirty="0"/>
              <a:t> an </a:t>
            </a:r>
            <a:r>
              <a:rPr lang="en-IE" sz="3200" b="1" dirty="0" err="1"/>
              <a:t>nGlanfhiacha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 smtClean="0"/>
              <a:t>Méadú</a:t>
            </a:r>
            <a:r>
              <a:rPr lang="en-IE" sz="2800" dirty="0" smtClean="0"/>
              <a:t> / </a:t>
            </a:r>
            <a:r>
              <a:rPr lang="en-IE" sz="2800" dirty="0" err="1" smtClean="0"/>
              <a:t>Laghdú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airgead</a:t>
            </a:r>
            <a:r>
              <a:rPr lang="en-IE" sz="2800" dirty="0" smtClean="0"/>
              <a:t>                                          X</a:t>
            </a:r>
          </a:p>
          <a:p>
            <a:pPr marL="0" indent="0">
              <a:buNone/>
            </a:pPr>
            <a:r>
              <a:rPr lang="en-IE" sz="2800" dirty="0" err="1" smtClean="0"/>
              <a:t>Airgead</a:t>
            </a:r>
            <a:r>
              <a:rPr lang="en-IE" sz="2800" dirty="0" smtClean="0"/>
              <a:t>  a </a:t>
            </a:r>
            <a:r>
              <a:rPr lang="en-IE" sz="2800" dirty="0" err="1" smtClean="0"/>
              <a:t>úsáideadh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bíntiúr</a:t>
            </a:r>
            <a:r>
              <a:rPr lang="en-IE" sz="2800" dirty="0" smtClean="0"/>
              <a:t> a </a:t>
            </a:r>
            <a:r>
              <a:rPr lang="en-IE" sz="2800" dirty="0" err="1" smtClean="0"/>
              <a:t>ais-íoc</a:t>
            </a:r>
            <a:r>
              <a:rPr lang="en-IE" sz="2800" dirty="0" smtClean="0"/>
              <a:t>               +</a:t>
            </a:r>
          </a:p>
          <a:p>
            <a:pPr marL="0" indent="0">
              <a:buNone/>
            </a:pPr>
            <a:r>
              <a:rPr lang="en-IE" sz="2800" dirty="0" err="1" smtClean="0"/>
              <a:t>Airgead</a:t>
            </a:r>
            <a:r>
              <a:rPr lang="en-IE" sz="2800" dirty="0" smtClean="0"/>
              <a:t> </a:t>
            </a:r>
            <a:r>
              <a:rPr lang="en-IE" sz="2800" dirty="0" err="1" smtClean="0"/>
              <a:t>faighte</a:t>
            </a:r>
            <a:r>
              <a:rPr lang="en-IE" sz="2800" dirty="0" smtClean="0"/>
              <a:t> ó </a:t>
            </a:r>
            <a:r>
              <a:rPr lang="en-IE" sz="2800" dirty="0" err="1" smtClean="0"/>
              <a:t>bhíntiúir</a:t>
            </a:r>
            <a:r>
              <a:rPr lang="en-IE" sz="2800" dirty="0" smtClean="0"/>
              <a:t>                                            -</a:t>
            </a:r>
          </a:p>
          <a:p>
            <a:pPr marL="0" indent="0">
              <a:buNone/>
            </a:pPr>
            <a:r>
              <a:rPr lang="en-IE" sz="2800" dirty="0" err="1" smtClean="0"/>
              <a:t>Airgead</a:t>
            </a:r>
            <a:r>
              <a:rPr lang="en-IE" sz="2800" dirty="0" smtClean="0"/>
              <a:t> a </a:t>
            </a:r>
            <a:r>
              <a:rPr lang="en-IE" sz="2800" dirty="0" err="1" smtClean="0"/>
              <a:t>úsáideadh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acmhainní</a:t>
            </a:r>
            <a:r>
              <a:rPr lang="en-IE" sz="2800" dirty="0" smtClean="0"/>
              <a:t> </a:t>
            </a:r>
            <a:r>
              <a:rPr lang="en-IE" sz="2800" dirty="0" err="1" smtClean="0"/>
              <a:t>leachtacha</a:t>
            </a:r>
            <a:endParaRPr lang="en-IE" sz="2800" dirty="0" smtClean="0"/>
          </a:p>
          <a:p>
            <a:pPr marL="0" indent="0">
              <a:buNone/>
            </a:pPr>
            <a:r>
              <a:rPr lang="en-IE" sz="2800" dirty="0" smtClean="0"/>
              <a:t>a </a:t>
            </a:r>
            <a:r>
              <a:rPr lang="en-IE" sz="2800" dirty="0" err="1" smtClean="0"/>
              <a:t>mhéadú</a:t>
            </a:r>
            <a:r>
              <a:rPr lang="en-IE" sz="2800" dirty="0" smtClean="0"/>
              <a:t>                                                                        +</a:t>
            </a:r>
          </a:p>
          <a:p>
            <a:pPr marL="0" indent="0">
              <a:buNone/>
            </a:pPr>
            <a:r>
              <a:rPr lang="en-IE" sz="2800" dirty="0" err="1" smtClean="0"/>
              <a:t>Airgead</a:t>
            </a:r>
            <a:r>
              <a:rPr lang="en-IE" sz="2800" dirty="0" smtClean="0"/>
              <a:t> </a:t>
            </a:r>
            <a:r>
              <a:rPr lang="en-IE" sz="2800" dirty="0" err="1" smtClean="0"/>
              <a:t>faighte</a:t>
            </a:r>
            <a:r>
              <a:rPr lang="en-IE" sz="2800" dirty="0" smtClean="0"/>
              <a:t> ó </a:t>
            </a:r>
            <a:r>
              <a:rPr lang="en-IE" sz="2800" dirty="0" err="1"/>
              <a:t>acmhainní</a:t>
            </a:r>
            <a:r>
              <a:rPr lang="en-IE" sz="2800" dirty="0"/>
              <a:t> </a:t>
            </a:r>
            <a:r>
              <a:rPr lang="en-IE" sz="2800" dirty="0" err="1" smtClean="0"/>
              <a:t>leachtacha</a:t>
            </a:r>
            <a:r>
              <a:rPr lang="en-IE" sz="2800" dirty="0" smtClean="0"/>
              <a:t> a </a:t>
            </a:r>
            <a:r>
              <a:rPr lang="en-IE" sz="2800" dirty="0" err="1" smtClean="0"/>
              <a:t>laghdú</a:t>
            </a:r>
            <a:r>
              <a:rPr lang="en-IE" sz="2800" dirty="0" smtClean="0"/>
              <a:t>    -</a:t>
            </a:r>
          </a:p>
          <a:p>
            <a:pPr marL="0" indent="0">
              <a:buNone/>
            </a:pPr>
            <a:r>
              <a:rPr lang="en-IE" sz="2800" dirty="0" smtClean="0"/>
              <a:t>=== ATHRÚ AR GHLANFHIACHA                                  X</a:t>
            </a:r>
          </a:p>
          <a:p>
            <a:pPr marL="0" indent="0">
              <a:buNone/>
            </a:pPr>
            <a:r>
              <a:rPr lang="en-IE" sz="2800" dirty="0" err="1" smtClean="0"/>
              <a:t>Glanfhiacha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1/1/20--  (</a:t>
            </a:r>
            <a:r>
              <a:rPr lang="en-IE" sz="2800" dirty="0" err="1" smtClean="0"/>
              <a:t>tús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bliana</a:t>
            </a:r>
            <a:r>
              <a:rPr lang="en-IE" sz="2800" dirty="0" smtClean="0"/>
              <a:t> CC)             </a:t>
            </a:r>
            <a:r>
              <a:rPr lang="en-IE" sz="2800" dirty="0"/>
              <a:t> </a:t>
            </a:r>
            <a:r>
              <a:rPr lang="en-IE" sz="2800" dirty="0" smtClean="0"/>
              <a:t>X</a:t>
            </a:r>
          </a:p>
          <a:p>
            <a:pPr marL="0" indent="0">
              <a:buNone/>
            </a:pPr>
            <a:r>
              <a:rPr lang="en-IE" sz="2800" dirty="0" err="1"/>
              <a:t>Glanfhiacha</a:t>
            </a:r>
            <a:r>
              <a:rPr lang="en-IE" sz="2800" dirty="0"/>
              <a:t> </a:t>
            </a:r>
            <a:r>
              <a:rPr lang="en-IE" sz="2800" dirty="0" err="1"/>
              <a:t>ar</a:t>
            </a:r>
            <a:r>
              <a:rPr lang="en-IE" sz="2800" dirty="0"/>
              <a:t> </a:t>
            </a:r>
            <a:r>
              <a:rPr lang="en-IE" sz="2800" dirty="0" smtClean="0"/>
              <a:t>31/12/20--(</a:t>
            </a:r>
            <a:r>
              <a:rPr lang="en-IE" sz="2800" dirty="0" err="1" smtClean="0"/>
              <a:t>deire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/>
              <a:t>bliana</a:t>
            </a:r>
            <a:r>
              <a:rPr lang="en-IE" sz="2800" dirty="0"/>
              <a:t> CC)        </a:t>
            </a:r>
            <a:r>
              <a:rPr lang="en-IE" sz="2800" dirty="0" smtClean="0"/>
              <a:t>X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26767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441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Ráiteas faoi Shreabhadh Airgid</vt:lpstr>
      <vt:lpstr> Tábhacht RSA</vt:lpstr>
      <vt:lpstr>Feidhmeanna RSA</vt:lpstr>
      <vt:lpstr>Samplaí do shreabhanna airgid</vt:lpstr>
      <vt:lpstr>Míreanna “neamh-airgid”</vt:lpstr>
      <vt:lpstr>Míreanna le tionchar acu ar</vt:lpstr>
      <vt:lpstr>Ag freagairt ceist – cur chuige</vt:lpstr>
      <vt:lpstr>Réiteach an Ghlansreabhadh Airgid   leis an athrú ar an nGlanfhiacha</vt:lpstr>
      <vt:lpstr>Réiteach an Ghlansreabhadh Airgid   leis an athrú ar an nGlanfhiacha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Ráiteas faoi Shreabhadh Airgid</dc:title>
  <dc:creator>Student</dc:creator>
  <cp:lastModifiedBy>Student</cp:lastModifiedBy>
  <cp:revision>12</cp:revision>
  <dcterms:created xsi:type="dcterms:W3CDTF">2012-10-19T10:25:56Z</dcterms:created>
  <dcterms:modified xsi:type="dcterms:W3CDTF">2012-11-05T12:14:18Z</dcterms:modified>
</cp:coreProperties>
</file>